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3" r:id="rId2"/>
    <p:sldMasterId id="2147483771" r:id="rId3"/>
    <p:sldMasterId id="2147483779" r:id="rId4"/>
    <p:sldMasterId id="2147483814" r:id="rId5"/>
  </p:sldMasterIdLst>
  <p:notesMasterIdLst>
    <p:notesMasterId r:id="rId22"/>
  </p:notesMasterIdLst>
  <p:handoutMasterIdLst>
    <p:handoutMasterId r:id="rId23"/>
  </p:handoutMasterIdLst>
  <p:sldIdLst>
    <p:sldId id="406" r:id="rId6"/>
    <p:sldId id="388" r:id="rId7"/>
    <p:sldId id="413" r:id="rId8"/>
    <p:sldId id="428" r:id="rId9"/>
    <p:sldId id="429" r:id="rId10"/>
    <p:sldId id="430" r:id="rId11"/>
    <p:sldId id="431" r:id="rId12"/>
    <p:sldId id="432" r:id="rId13"/>
    <p:sldId id="433" r:id="rId14"/>
    <p:sldId id="434" r:id="rId15"/>
    <p:sldId id="435" r:id="rId16"/>
    <p:sldId id="436" r:id="rId17"/>
    <p:sldId id="437" r:id="rId18"/>
    <p:sldId id="440" r:id="rId19"/>
    <p:sldId id="438" r:id="rId20"/>
    <p:sldId id="426" r:id="rId21"/>
  </p:sldIdLst>
  <p:sldSz cx="9144000" cy="6858000" type="screen4x3"/>
  <p:notesSz cx="6805613" cy="9944100"/>
  <p:defaultTextStyle>
    <a:defPPr>
      <a:defRPr lang="en-GB"/>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424">
          <p15:clr>
            <a:srgbClr val="A4A3A4"/>
          </p15:clr>
        </p15:guide>
        <p15:guide id="2" orient="horz" pos="2967">
          <p15:clr>
            <a:srgbClr val="A4A3A4"/>
          </p15:clr>
        </p15:guide>
        <p15:guide id="3" orient="horz" pos="1595">
          <p15:clr>
            <a:srgbClr val="A4A3A4"/>
          </p15:clr>
        </p15:guide>
        <p15:guide id="4" pos="4774">
          <p15:clr>
            <a:srgbClr val="A4A3A4"/>
          </p15:clr>
        </p15:guide>
        <p15:guide id="5" pos="157">
          <p15:clr>
            <a:srgbClr val="A4A3A4"/>
          </p15:clr>
        </p15:guide>
      </p15:sldGuideLst>
    </p:ext>
    <p:ext uri="{2D200454-40CA-4A62-9FC3-DE9A4176ACB9}">
      <p15:notesGuideLst xmlns:p15="http://schemas.microsoft.com/office/powerpoint/2012/main" xmlns="">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78AB4"/>
    <a:srgbClr val="0085B4"/>
    <a:srgbClr val="0099C1"/>
    <a:srgbClr val="0099CC"/>
    <a:srgbClr val="00CCFF"/>
    <a:srgbClr val="004D70"/>
    <a:srgbClr val="1D233F"/>
    <a:srgbClr val="96A0B4"/>
    <a:srgbClr val="11C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92525" autoAdjust="0"/>
  </p:normalViewPr>
  <p:slideViewPr>
    <p:cSldViewPr snapToGrid="0" snapToObjects="1" showGuides="1">
      <p:cViewPr varScale="1">
        <p:scale>
          <a:sx n="68" d="100"/>
          <a:sy n="68" d="100"/>
        </p:scale>
        <p:origin x="-252" y="-90"/>
      </p:cViewPr>
      <p:guideLst>
        <p:guide orient="horz" pos="565"/>
        <p:guide orient="horz" pos="3956"/>
        <p:guide orient="horz" pos="2127"/>
        <p:guide pos="4774"/>
        <p:guide pos="1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38" d="100"/>
          <a:sy n="38" d="100"/>
        </p:scale>
        <p:origin x="4734" y="7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auto">
          <a:xfrm>
            <a:off x="0" y="9384450"/>
            <a:ext cx="6805613" cy="559650"/>
          </a:xfrm>
          <a:prstGeom prst="rect">
            <a:avLst/>
          </a:prstGeom>
          <a:solidFill>
            <a:srgbClr val="96A0B4"/>
          </a:solidFill>
          <a:ln w="9525" cap="flat" cmpd="sng" algn="ctr">
            <a:noFill/>
            <a:prstDash val="solid"/>
            <a:round/>
            <a:headEnd type="none" w="med" len="med"/>
            <a:tailEnd type="none" w="med" len="med"/>
          </a:ln>
          <a:effectLst/>
        </p:spPr>
        <p:txBody>
          <a:bodyPr vert="horz" wrap="square" lIns="86940" tIns="45209" rIns="86940" bIns="45209" numCol="1" rtlCol="0" anchor="ctr" anchorCtr="0" compatLnSpc="1">
            <a:prstTxWarp prst="textNoShape">
              <a:avLst/>
            </a:prstTxWarp>
          </a:bodyPr>
          <a:lstStyle/>
          <a:p>
            <a:pPr algn="ctr" defTabSz="883310">
              <a:lnSpc>
                <a:spcPct val="80000"/>
              </a:lnSpc>
              <a:spcBef>
                <a:spcPct val="50000"/>
              </a:spcBef>
            </a:pPr>
            <a:endParaRPr lang="en-GB" sz="1500"/>
          </a:p>
        </p:txBody>
      </p:sp>
      <p:sp>
        <p:nvSpPr>
          <p:cNvPr id="5147" name="Rectangle 27"/>
          <p:cNvSpPr>
            <a:spLocks noChangeArrowheads="1"/>
          </p:cNvSpPr>
          <p:nvPr/>
        </p:nvSpPr>
        <p:spPr bwMode="auto">
          <a:xfrm>
            <a:off x="3928012" y="9731847"/>
            <a:ext cx="1129027" cy="229811"/>
          </a:xfrm>
          <a:prstGeom prst="rect">
            <a:avLst/>
          </a:prstGeom>
          <a:noFill/>
          <a:ln w="9525">
            <a:noFill/>
            <a:miter lim="800000"/>
            <a:headEnd/>
            <a:tailEnd/>
          </a:ln>
          <a:effectLst/>
        </p:spPr>
        <p:txBody>
          <a:bodyPr lIns="0" tIns="45585" rIns="0" bIns="45585"/>
          <a:lstStyle/>
          <a:p>
            <a:pPr algn="r" defTabSz="911758">
              <a:defRPr/>
            </a:pPr>
            <a:r>
              <a:rPr lang="en-GB" sz="800" noProof="1"/>
              <a:t> </a:t>
            </a:r>
          </a:p>
        </p:txBody>
      </p:sp>
      <p:sp>
        <p:nvSpPr>
          <p:cNvPr id="5148" name="Rectangle 28"/>
          <p:cNvSpPr>
            <a:spLocks noChangeArrowheads="1"/>
          </p:cNvSpPr>
          <p:nvPr/>
        </p:nvSpPr>
        <p:spPr bwMode="auto">
          <a:xfrm>
            <a:off x="226435" y="9714289"/>
            <a:ext cx="3596220" cy="247365"/>
          </a:xfrm>
          <a:prstGeom prst="rect">
            <a:avLst/>
          </a:prstGeom>
          <a:noFill/>
          <a:ln w="9525">
            <a:noFill/>
            <a:miter lim="800000"/>
            <a:headEnd/>
            <a:tailEnd/>
          </a:ln>
          <a:effectLst/>
        </p:spPr>
        <p:txBody>
          <a:bodyPr lIns="358936" tIns="45585" rIns="91170" bIns="45585"/>
          <a:lstStyle/>
          <a:p>
            <a:pPr defTabSz="911758">
              <a:defRPr/>
            </a:pPr>
            <a:endParaRPr lang="de-DE" sz="800" noProof="1"/>
          </a:p>
        </p:txBody>
      </p:sp>
      <p:sp>
        <p:nvSpPr>
          <p:cNvPr id="5149" name="Rectangle 29"/>
          <p:cNvSpPr>
            <a:spLocks noChangeArrowheads="1"/>
          </p:cNvSpPr>
          <p:nvPr/>
        </p:nvSpPr>
        <p:spPr bwMode="auto">
          <a:xfrm>
            <a:off x="226434" y="9519712"/>
            <a:ext cx="844413" cy="212210"/>
          </a:xfrm>
          <a:prstGeom prst="rect">
            <a:avLst/>
          </a:prstGeom>
          <a:noFill/>
          <a:ln w="9525">
            <a:noFill/>
            <a:miter lim="800000"/>
            <a:headEnd/>
            <a:tailEnd/>
          </a:ln>
          <a:effectLst/>
        </p:spPr>
        <p:txBody>
          <a:bodyPr lIns="0" tIns="0" rIns="0" bIns="0" anchor="ctr" anchorCtr="0">
            <a:noAutofit/>
          </a:bodyPr>
          <a:lstStyle/>
          <a:p>
            <a:pPr defTabSz="911758">
              <a:defRPr/>
            </a:pPr>
            <a:r>
              <a:rPr lang="en-GB" sz="800" b="1" noProof="1">
                <a:solidFill>
                  <a:schemeClr val="bg1"/>
                </a:solidFill>
              </a:rPr>
              <a:t>Page </a:t>
            </a:r>
            <a:fld id="{1A7E7312-5716-4E23-AA98-442308871A0A}" type="slidenum">
              <a:rPr lang="en-GB" sz="800" b="1" noProof="1" dirty="0">
                <a:solidFill>
                  <a:schemeClr val="bg1"/>
                </a:solidFill>
              </a:rPr>
              <a:pPr defTabSz="911758">
                <a:defRPr/>
              </a:pPr>
              <a:t>‹#›</a:t>
            </a:fld>
            <a:endParaRPr lang="en-GB" sz="800" b="1" noProof="1">
              <a:solidFill>
                <a:schemeClr val="bg1"/>
              </a:solidFill>
            </a:endParaRPr>
          </a:p>
        </p:txBody>
      </p:sp>
      <p:sp>
        <p:nvSpPr>
          <p:cNvPr id="5151" name="Text Box 31"/>
          <p:cNvSpPr txBox="1">
            <a:spLocks noChangeArrowheads="1"/>
          </p:cNvSpPr>
          <p:nvPr/>
        </p:nvSpPr>
        <p:spPr bwMode="auto">
          <a:xfrm>
            <a:off x="226433" y="9752533"/>
            <a:ext cx="3177133" cy="76944"/>
          </a:xfrm>
          <a:prstGeom prst="rect">
            <a:avLst/>
          </a:prstGeom>
          <a:noFill/>
          <a:ln w="9525">
            <a:noFill/>
            <a:miter lim="800000"/>
            <a:headEnd/>
            <a:tailEnd/>
          </a:ln>
          <a:effectLst/>
        </p:spPr>
        <p:txBody>
          <a:bodyPr wrap="square" lIns="0" tIns="0" rIns="0" bIns="0" anchor="ctr">
            <a:spAutoFit/>
          </a:bodyPr>
          <a:lstStyle/>
          <a:p>
            <a:pPr defTabSz="911758">
              <a:defRPr/>
            </a:pPr>
            <a:r>
              <a:rPr lang="en-GB" sz="500" noProof="1">
                <a:solidFill>
                  <a:schemeClr val="tx2">
                    <a:lumMod val="40000"/>
                    <a:lumOff val="60000"/>
                  </a:schemeClr>
                </a:solidFill>
              </a:rPr>
              <a:t>© AIRBUS S.A.S. All rights reserved. Confidential and proprietary document.</a:t>
            </a:r>
            <a:endParaRPr lang="en-GB" sz="1800" noProof="1">
              <a:solidFill>
                <a:schemeClr val="tx2">
                  <a:lumMod val="40000"/>
                  <a:lumOff val="60000"/>
                </a:schemeClr>
              </a:solidFill>
            </a:endParaRPr>
          </a:p>
        </p:txBody>
      </p:sp>
      <p:pic>
        <p:nvPicPr>
          <p:cNvPr id="8" name="Picture 2" descr="c:\Users\koshorst_c\Desktop\AIRBUS_WHT_s.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11801" y="9489384"/>
            <a:ext cx="1430651" cy="349781"/>
          </a:xfrm>
          <a:prstGeom prst="rect">
            <a:avLst/>
          </a:prstGeom>
          <a:noFill/>
        </p:spPr>
      </p:pic>
    </p:spTree>
    <p:extLst>
      <p:ext uri="{BB962C8B-B14F-4D97-AF65-F5344CB8AC3E}">
        <p14:creationId xmlns:p14="http://schemas.microsoft.com/office/powerpoint/2010/main" val="18654528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915988" y="454025"/>
            <a:ext cx="4973637" cy="37290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7312" y="4722291"/>
            <a:ext cx="4990992" cy="4476520"/>
          </a:xfrm>
          <a:prstGeom prst="rect">
            <a:avLst/>
          </a:prstGeom>
          <a:noFill/>
          <a:ln w="9525">
            <a:noFill/>
            <a:miter lim="800000"/>
            <a:headEnd/>
            <a:tailEnd/>
          </a:ln>
          <a:effectLst/>
        </p:spPr>
        <p:txBody>
          <a:bodyPr vert="horz" wrap="square" lIns="91314" tIns="45657" rIns="91314" bIns="4565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3" name="Rectangle 7"/>
          <p:cNvSpPr>
            <a:spLocks noGrp="1" noChangeArrowheads="1"/>
          </p:cNvSpPr>
          <p:nvPr>
            <p:ph type="sldNum" sz="quarter" idx="5"/>
          </p:nvPr>
        </p:nvSpPr>
        <p:spPr bwMode="auto">
          <a:xfrm>
            <a:off x="5733195" y="9712692"/>
            <a:ext cx="746920" cy="231408"/>
          </a:xfrm>
          <a:prstGeom prst="rect">
            <a:avLst/>
          </a:prstGeom>
          <a:noFill/>
          <a:ln w="9525">
            <a:noFill/>
            <a:miter lim="800000"/>
            <a:headEnd/>
            <a:tailEnd/>
          </a:ln>
          <a:effectLst/>
        </p:spPr>
        <p:txBody>
          <a:bodyPr vert="horz" wrap="square" lIns="179756" tIns="45657" rIns="0" bIns="45657" numCol="1" anchor="t" anchorCtr="0" compatLnSpc="1">
            <a:prstTxWarp prst="textNoShape">
              <a:avLst/>
            </a:prstTxWarp>
          </a:bodyPr>
          <a:lstStyle>
            <a:lvl1pPr algn="r">
              <a:lnSpc>
                <a:spcPct val="100000"/>
              </a:lnSpc>
              <a:spcBef>
                <a:spcPct val="0"/>
              </a:spcBef>
              <a:defRPr sz="800" noProof="1"/>
            </a:lvl1pPr>
          </a:lstStyle>
          <a:p>
            <a:pPr>
              <a:defRPr/>
            </a:pPr>
            <a:r>
              <a:rPr lang="en-GB" noProof="1" smtClean="0"/>
              <a:t>Page </a:t>
            </a:r>
            <a:fld id="{BC89887F-75E8-4502-9923-4EA07A7E13B8}" type="slidenum">
              <a:rPr lang="en-GB" noProof="1" smtClean="0"/>
              <a:pPr>
                <a:defRPr/>
              </a:pPr>
              <a:t>‹#›</a:t>
            </a:fld>
            <a:endParaRPr lang="en-GB" noProof="1"/>
          </a:p>
        </p:txBody>
      </p:sp>
    </p:spTree>
    <p:extLst>
      <p:ext uri="{BB962C8B-B14F-4D97-AF65-F5344CB8AC3E}">
        <p14:creationId xmlns:p14="http://schemas.microsoft.com/office/powerpoint/2010/main" val="24068661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90500" algn="l" rtl="0" eaLnBrk="0" fontAlgn="base" hangingPunct="0">
      <a:spcBef>
        <a:spcPct val="30000"/>
      </a:spcBef>
      <a:spcAft>
        <a:spcPct val="0"/>
      </a:spcAft>
      <a:defRPr sz="1200" kern="1200">
        <a:solidFill>
          <a:schemeClr val="tx1"/>
        </a:solidFill>
        <a:latin typeface="Arial" charset="0"/>
        <a:ea typeface="+mn-ea"/>
        <a:cs typeface="+mn-cs"/>
      </a:defRPr>
    </a:lvl2pPr>
    <a:lvl3pPr marL="381000" algn="l" rtl="0" eaLnBrk="0" fontAlgn="base" hangingPunct="0">
      <a:spcBef>
        <a:spcPct val="30000"/>
      </a:spcBef>
      <a:spcAft>
        <a:spcPct val="0"/>
      </a:spcAft>
      <a:defRPr sz="1200" kern="1200">
        <a:solidFill>
          <a:schemeClr val="tx1"/>
        </a:solidFill>
        <a:latin typeface="Arial" charset="0"/>
        <a:ea typeface="+mn-ea"/>
        <a:cs typeface="+mn-cs"/>
      </a:defRPr>
    </a:lvl3pPr>
    <a:lvl4pPr marL="571500" algn="l" rtl="0" eaLnBrk="0" fontAlgn="base" hangingPunct="0">
      <a:spcBef>
        <a:spcPct val="30000"/>
      </a:spcBef>
      <a:spcAft>
        <a:spcPct val="0"/>
      </a:spcAft>
      <a:defRPr sz="1200" kern="1200">
        <a:solidFill>
          <a:schemeClr val="tx1"/>
        </a:solidFill>
        <a:latin typeface="Arial" charset="0"/>
        <a:ea typeface="+mn-ea"/>
        <a:cs typeface="+mn-cs"/>
      </a:defRPr>
    </a:lvl4pPr>
    <a:lvl5pPr marL="7620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4025"/>
            <a:ext cx="4973637"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t>Page </a:t>
            </a:r>
            <a:fld id="{BC89887F-75E8-4502-9923-4EA07A7E13B8}" type="slidenum">
              <a:rPr lang="en-GB" noProof="1" smtClean="0"/>
              <a:pPr>
                <a:defRPr/>
              </a:pPr>
              <a:t>1</a:t>
            </a:fld>
            <a:endParaRPr lang="en-GB" noProof="1"/>
          </a:p>
        </p:txBody>
      </p:sp>
    </p:spTree>
    <p:extLst>
      <p:ext uri="{BB962C8B-B14F-4D97-AF65-F5344CB8AC3E}">
        <p14:creationId xmlns:p14="http://schemas.microsoft.com/office/powerpoint/2010/main" val="206212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4025"/>
            <a:ext cx="4973637"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solidFill>
                  <a:prstClr val="black"/>
                </a:solidFill>
              </a:rPr>
              <a:t>Page </a:t>
            </a:r>
            <a:fld id="{BC89887F-75E8-4502-9923-4EA07A7E13B8}" type="slidenum">
              <a:rPr lang="en-GB" noProof="1" smtClean="0">
                <a:solidFill>
                  <a:prstClr val="black"/>
                </a:solidFill>
              </a:rPr>
              <a:pPr>
                <a:defRPr/>
              </a:pPr>
              <a:t>10</a:t>
            </a:fld>
            <a:endParaRPr lang="en-GB" noProof="1">
              <a:solidFill>
                <a:prstClr val="black"/>
              </a:solidFill>
            </a:endParaRPr>
          </a:p>
        </p:txBody>
      </p:sp>
    </p:spTree>
    <p:extLst>
      <p:ext uri="{BB962C8B-B14F-4D97-AF65-F5344CB8AC3E}">
        <p14:creationId xmlns:p14="http://schemas.microsoft.com/office/powerpoint/2010/main" val="1030325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4025"/>
            <a:ext cx="4973637"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solidFill>
                  <a:prstClr val="black"/>
                </a:solidFill>
              </a:rPr>
              <a:t>Page </a:t>
            </a:r>
            <a:fld id="{BC89887F-75E8-4502-9923-4EA07A7E13B8}" type="slidenum">
              <a:rPr lang="en-GB" noProof="1" smtClean="0">
                <a:solidFill>
                  <a:prstClr val="black"/>
                </a:solidFill>
              </a:rPr>
              <a:pPr>
                <a:defRPr/>
              </a:pPr>
              <a:t>11</a:t>
            </a:fld>
            <a:endParaRPr lang="en-GB" noProof="1">
              <a:solidFill>
                <a:prstClr val="black"/>
              </a:solidFill>
            </a:endParaRPr>
          </a:p>
        </p:txBody>
      </p:sp>
    </p:spTree>
    <p:extLst>
      <p:ext uri="{BB962C8B-B14F-4D97-AF65-F5344CB8AC3E}">
        <p14:creationId xmlns:p14="http://schemas.microsoft.com/office/powerpoint/2010/main" val="1030325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4025"/>
            <a:ext cx="4973637"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solidFill>
                  <a:prstClr val="black"/>
                </a:solidFill>
              </a:rPr>
              <a:t>Page </a:t>
            </a:r>
            <a:fld id="{BC89887F-75E8-4502-9923-4EA07A7E13B8}" type="slidenum">
              <a:rPr lang="en-GB" noProof="1" smtClean="0">
                <a:solidFill>
                  <a:prstClr val="black"/>
                </a:solidFill>
              </a:rPr>
              <a:pPr>
                <a:defRPr/>
              </a:pPr>
              <a:t>12</a:t>
            </a:fld>
            <a:endParaRPr lang="en-GB" noProof="1">
              <a:solidFill>
                <a:prstClr val="black"/>
              </a:solidFill>
            </a:endParaRPr>
          </a:p>
        </p:txBody>
      </p:sp>
    </p:spTree>
    <p:extLst>
      <p:ext uri="{BB962C8B-B14F-4D97-AF65-F5344CB8AC3E}">
        <p14:creationId xmlns:p14="http://schemas.microsoft.com/office/powerpoint/2010/main" val="1030325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4025"/>
            <a:ext cx="4973637"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solidFill>
                  <a:prstClr val="black"/>
                </a:solidFill>
              </a:rPr>
              <a:t>Page </a:t>
            </a:r>
            <a:fld id="{BC89887F-75E8-4502-9923-4EA07A7E13B8}" type="slidenum">
              <a:rPr lang="en-GB" noProof="1" smtClean="0">
                <a:solidFill>
                  <a:prstClr val="black"/>
                </a:solidFill>
              </a:rPr>
              <a:pPr>
                <a:defRPr/>
              </a:pPr>
              <a:t>13</a:t>
            </a:fld>
            <a:endParaRPr lang="en-GB" noProof="1">
              <a:solidFill>
                <a:prstClr val="black"/>
              </a:solidFill>
            </a:endParaRPr>
          </a:p>
        </p:txBody>
      </p:sp>
    </p:spTree>
    <p:extLst>
      <p:ext uri="{BB962C8B-B14F-4D97-AF65-F5344CB8AC3E}">
        <p14:creationId xmlns:p14="http://schemas.microsoft.com/office/powerpoint/2010/main" val="1030325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4025"/>
            <a:ext cx="4973637"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solidFill>
                  <a:prstClr val="black"/>
                </a:solidFill>
              </a:rPr>
              <a:t>Page </a:t>
            </a:r>
            <a:fld id="{BC89887F-75E8-4502-9923-4EA07A7E13B8}" type="slidenum">
              <a:rPr lang="en-GB" noProof="1" smtClean="0">
                <a:solidFill>
                  <a:prstClr val="black"/>
                </a:solidFill>
              </a:rPr>
              <a:pPr>
                <a:defRPr/>
              </a:pPr>
              <a:t>14</a:t>
            </a:fld>
            <a:endParaRPr lang="en-GB" noProof="1">
              <a:solidFill>
                <a:prstClr val="black"/>
              </a:solidFill>
            </a:endParaRPr>
          </a:p>
        </p:txBody>
      </p:sp>
    </p:spTree>
    <p:extLst>
      <p:ext uri="{BB962C8B-B14F-4D97-AF65-F5344CB8AC3E}">
        <p14:creationId xmlns:p14="http://schemas.microsoft.com/office/powerpoint/2010/main" val="1030325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4025"/>
            <a:ext cx="4973637"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solidFill>
                  <a:prstClr val="black"/>
                </a:solidFill>
              </a:rPr>
              <a:t>Page </a:t>
            </a:r>
            <a:fld id="{BC89887F-75E8-4502-9923-4EA07A7E13B8}" type="slidenum">
              <a:rPr lang="en-GB" noProof="1" smtClean="0">
                <a:solidFill>
                  <a:prstClr val="black"/>
                </a:solidFill>
              </a:rPr>
              <a:pPr>
                <a:defRPr/>
              </a:pPr>
              <a:t>15</a:t>
            </a:fld>
            <a:endParaRPr lang="en-GB" noProof="1">
              <a:solidFill>
                <a:prstClr val="black"/>
              </a:solidFill>
            </a:endParaRPr>
          </a:p>
        </p:txBody>
      </p:sp>
    </p:spTree>
    <p:extLst>
      <p:ext uri="{BB962C8B-B14F-4D97-AF65-F5344CB8AC3E}">
        <p14:creationId xmlns:p14="http://schemas.microsoft.com/office/powerpoint/2010/main" val="1030325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941E8A-5AF8-4811-A110-29569D45AA2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7313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4025"/>
            <a:ext cx="4973637" cy="3729038"/>
          </a:xfrm>
        </p:spPr>
      </p:sp>
      <p:sp>
        <p:nvSpPr>
          <p:cNvPr id="3" name="Notes Placeholder 2"/>
          <p:cNvSpPr>
            <a:spLocks noGrp="1"/>
          </p:cNvSpPr>
          <p:nvPr>
            <p:ph type="body" idx="1"/>
          </p:nvPr>
        </p:nvSpPr>
        <p:spPr/>
        <p:txBody>
          <a:bodyPr/>
          <a:lstStyle/>
          <a:p>
            <a:endParaRPr lang="es-ES_tradnl" baseline="0" dirty="0" smtClean="0"/>
          </a:p>
        </p:txBody>
      </p:sp>
      <p:sp>
        <p:nvSpPr>
          <p:cNvPr id="4" name="Slide Number Placeholder 3"/>
          <p:cNvSpPr>
            <a:spLocks noGrp="1"/>
          </p:cNvSpPr>
          <p:nvPr>
            <p:ph type="sldNum" sz="quarter" idx="10"/>
          </p:nvPr>
        </p:nvSpPr>
        <p:spPr/>
        <p:txBody>
          <a:bodyPr/>
          <a:lstStyle/>
          <a:p>
            <a:pPr>
              <a:defRPr/>
            </a:pPr>
            <a:r>
              <a:rPr lang="en-GB" noProof="1" smtClean="0">
                <a:solidFill>
                  <a:prstClr val="black"/>
                </a:solidFill>
              </a:rPr>
              <a:t>Page </a:t>
            </a:r>
            <a:fld id="{BC89887F-75E8-4502-9923-4EA07A7E13B8}" type="slidenum">
              <a:rPr lang="en-GB" noProof="1" smtClean="0">
                <a:solidFill>
                  <a:prstClr val="black"/>
                </a:solidFill>
              </a:rPr>
              <a:pPr>
                <a:defRPr/>
              </a:pPr>
              <a:t>2</a:t>
            </a:fld>
            <a:endParaRPr lang="en-GB" noProof="1">
              <a:solidFill>
                <a:prstClr val="black"/>
              </a:solidFill>
            </a:endParaRPr>
          </a:p>
        </p:txBody>
      </p:sp>
    </p:spTree>
    <p:extLst>
      <p:ext uri="{BB962C8B-B14F-4D97-AF65-F5344CB8AC3E}">
        <p14:creationId xmlns:p14="http://schemas.microsoft.com/office/powerpoint/2010/main" val="426547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4025"/>
            <a:ext cx="4973637"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solidFill>
                  <a:prstClr val="black"/>
                </a:solidFill>
              </a:rPr>
              <a:t>Page </a:t>
            </a:r>
            <a:fld id="{BC89887F-75E8-4502-9923-4EA07A7E13B8}" type="slidenum">
              <a:rPr lang="en-GB" noProof="1" smtClean="0">
                <a:solidFill>
                  <a:prstClr val="black"/>
                </a:solidFill>
              </a:rPr>
              <a:pPr>
                <a:defRPr/>
              </a:pPr>
              <a:t>3</a:t>
            </a:fld>
            <a:endParaRPr lang="en-GB" noProof="1">
              <a:solidFill>
                <a:prstClr val="black"/>
              </a:solidFill>
            </a:endParaRPr>
          </a:p>
        </p:txBody>
      </p:sp>
    </p:spTree>
    <p:extLst>
      <p:ext uri="{BB962C8B-B14F-4D97-AF65-F5344CB8AC3E}">
        <p14:creationId xmlns:p14="http://schemas.microsoft.com/office/powerpoint/2010/main" val="1030325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4025"/>
            <a:ext cx="4973637"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solidFill>
                  <a:prstClr val="black"/>
                </a:solidFill>
              </a:rPr>
              <a:t>Page </a:t>
            </a:r>
            <a:fld id="{BC89887F-75E8-4502-9923-4EA07A7E13B8}" type="slidenum">
              <a:rPr lang="en-GB" noProof="1" smtClean="0">
                <a:solidFill>
                  <a:prstClr val="black"/>
                </a:solidFill>
              </a:rPr>
              <a:pPr>
                <a:defRPr/>
              </a:pPr>
              <a:t>4</a:t>
            </a:fld>
            <a:endParaRPr lang="en-GB" noProof="1">
              <a:solidFill>
                <a:prstClr val="black"/>
              </a:solidFill>
            </a:endParaRPr>
          </a:p>
        </p:txBody>
      </p:sp>
    </p:spTree>
    <p:extLst>
      <p:ext uri="{BB962C8B-B14F-4D97-AF65-F5344CB8AC3E}">
        <p14:creationId xmlns:p14="http://schemas.microsoft.com/office/powerpoint/2010/main" val="1030325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4025"/>
            <a:ext cx="4973637"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solidFill>
                  <a:prstClr val="black"/>
                </a:solidFill>
              </a:rPr>
              <a:t>Page </a:t>
            </a:r>
            <a:fld id="{BC89887F-75E8-4502-9923-4EA07A7E13B8}" type="slidenum">
              <a:rPr lang="en-GB" noProof="1" smtClean="0">
                <a:solidFill>
                  <a:prstClr val="black"/>
                </a:solidFill>
              </a:rPr>
              <a:pPr>
                <a:defRPr/>
              </a:pPr>
              <a:t>5</a:t>
            </a:fld>
            <a:endParaRPr lang="en-GB" noProof="1">
              <a:solidFill>
                <a:prstClr val="black"/>
              </a:solidFill>
            </a:endParaRPr>
          </a:p>
        </p:txBody>
      </p:sp>
    </p:spTree>
    <p:extLst>
      <p:ext uri="{BB962C8B-B14F-4D97-AF65-F5344CB8AC3E}">
        <p14:creationId xmlns:p14="http://schemas.microsoft.com/office/powerpoint/2010/main" val="103032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4025"/>
            <a:ext cx="4973637"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solidFill>
                  <a:prstClr val="black"/>
                </a:solidFill>
              </a:rPr>
              <a:t>Page </a:t>
            </a:r>
            <a:fld id="{BC89887F-75E8-4502-9923-4EA07A7E13B8}" type="slidenum">
              <a:rPr lang="en-GB" noProof="1" smtClean="0">
                <a:solidFill>
                  <a:prstClr val="black"/>
                </a:solidFill>
              </a:rPr>
              <a:pPr>
                <a:defRPr/>
              </a:pPr>
              <a:t>6</a:t>
            </a:fld>
            <a:endParaRPr lang="en-GB" noProof="1">
              <a:solidFill>
                <a:prstClr val="black"/>
              </a:solidFill>
            </a:endParaRPr>
          </a:p>
        </p:txBody>
      </p:sp>
    </p:spTree>
    <p:extLst>
      <p:ext uri="{BB962C8B-B14F-4D97-AF65-F5344CB8AC3E}">
        <p14:creationId xmlns:p14="http://schemas.microsoft.com/office/powerpoint/2010/main" val="1030325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4025"/>
            <a:ext cx="4973637"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solidFill>
                  <a:prstClr val="black"/>
                </a:solidFill>
              </a:rPr>
              <a:t>Page </a:t>
            </a:r>
            <a:fld id="{BC89887F-75E8-4502-9923-4EA07A7E13B8}" type="slidenum">
              <a:rPr lang="en-GB" noProof="1" smtClean="0">
                <a:solidFill>
                  <a:prstClr val="black"/>
                </a:solidFill>
              </a:rPr>
              <a:pPr>
                <a:defRPr/>
              </a:pPr>
              <a:t>7</a:t>
            </a:fld>
            <a:endParaRPr lang="en-GB" noProof="1">
              <a:solidFill>
                <a:prstClr val="black"/>
              </a:solidFill>
            </a:endParaRPr>
          </a:p>
        </p:txBody>
      </p:sp>
    </p:spTree>
    <p:extLst>
      <p:ext uri="{BB962C8B-B14F-4D97-AF65-F5344CB8AC3E}">
        <p14:creationId xmlns:p14="http://schemas.microsoft.com/office/powerpoint/2010/main" val="1030325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4025"/>
            <a:ext cx="4973637"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solidFill>
                  <a:prstClr val="black"/>
                </a:solidFill>
              </a:rPr>
              <a:t>Page </a:t>
            </a:r>
            <a:fld id="{BC89887F-75E8-4502-9923-4EA07A7E13B8}" type="slidenum">
              <a:rPr lang="en-GB" noProof="1" smtClean="0">
                <a:solidFill>
                  <a:prstClr val="black"/>
                </a:solidFill>
              </a:rPr>
              <a:pPr>
                <a:defRPr/>
              </a:pPr>
              <a:t>8</a:t>
            </a:fld>
            <a:endParaRPr lang="en-GB" noProof="1">
              <a:solidFill>
                <a:prstClr val="black"/>
              </a:solidFill>
            </a:endParaRPr>
          </a:p>
        </p:txBody>
      </p:sp>
    </p:spTree>
    <p:extLst>
      <p:ext uri="{BB962C8B-B14F-4D97-AF65-F5344CB8AC3E}">
        <p14:creationId xmlns:p14="http://schemas.microsoft.com/office/powerpoint/2010/main" val="1030325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4025"/>
            <a:ext cx="4973637"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solidFill>
                  <a:prstClr val="black"/>
                </a:solidFill>
              </a:rPr>
              <a:t>Page </a:t>
            </a:r>
            <a:fld id="{BC89887F-75E8-4502-9923-4EA07A7E13B8}" type="slidenum">
              <a:rPr lang="en-GB" noProof="1" smtClean="0">
                <a:solidFill>
                  <a:prstClr val="black"/>
                </a:solidFill>
              </a:rPr>
              <a:pPr>
                <a:defRPr/>
              </a:pPr>
              <a:t>9</a:t>
            </a:fld>
            <a:endParaRPr lang="en-GB" noProof="1">
              <a:solidFill>
                <a:prstClr val="black"/>
              </a:solidFill>
            </a:endParaRPr>
          </a:p>
        </p:txBody>
      </p:sp>
    </p:spTree>
    <p:extLst>
      <p:ext uri="{BB962C8B-B14F-4D97-AF65-F5344CB8AC3E}">
        <p14:creationId xmlns:p14="http://schemas.microsoft.com/office/powerpoint/2010/main" val="1030325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3.w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3.w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ock lef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2" name="Rectangle 11"/>
          <p:cNvSpPr/>
          <p:nvPr userDrawn="1"/>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9" name="Rectangle 4"/>
          <p:cNvSpPr>
            <a:spLocks noGrp="1" noChangeArrowheads="1"/>
          </p:cNvSpPr>
          <p:nvPr userDrawn="1">
            <p:ph type="dt" sz="half" idx="10"/>
          </p:nvPr>
        </p:nvSpPr>
        <p:spPr/>
        <p:txBody>
          <a:bodyPr/>
          <a:lstStyle>
            <a:lvl1pPr algn="r">
              <a:lnSpc>
                <a:spcPct val="100000"/>
              </a:lnSpc>
              <a:spcBef>
                <a:spcPct val="0"/>
              </a:spcBef>
              <a:defRPr sz="600"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10" name="Rectangle 5"/>
          <p:cNvSpPr>
            <a:spLocks noGrp="1" noChangeArrowheads="1"/>
          </p:cNvSpPr>
          <p:nvPr userDrawn="1">
            <p:ph type="ftr" sz="quarter" idx="11"/>
          </p:nvPr>
        </p:nvSpPr>
        <p:spPr>
          <a:xfrm>
            <a:off x="274904" y="2"/>
            <a:ext cx="7128320" cy="215900"/>
          </a:xfrm>
        </p:spPr>
        <p:txBody>
          <a:bodyPr lIns="90000"/>
          <a:lstStyle>
            <a:lvl1pPr algn="l">
              <a:lnSpc>
                <a:spcPct val="100000"/>
              </a:lnSpc>
              <a:spcBef>
                <a:spcPct val="0"/>
              </a:spcBef>
              <a:defRPr sz="600" noProof="1" smtClean="0">
                <a:solidFill>
                  <a:schemeClr val="bg1"/>
                </a:solidFill>
              </a:defRPr>
            </a:lvl1pPr>
          </a:lstStyle>
          <a:p>
            <a:pPr>
              <a:defRPr/>
            </a:pPr>
            <a:r>
              <a:rPr lang="en-GB" smtClean="0">
                <a:solidFill>
                  <a:srgbClr val="FFFFFF"/>
                </a:solidFill>
              </a:rPr>
              <a:t>Airbus Operations</a:t>
            </a:r>
            <a:endParaRPr lang="en-GB" dirty="0">
              <a:solidFill>
                <a:srgbClr val="FFFFFF"/>
              </a:solidFill>
            </a:endParaRPr>
          </a:p>
        </p:txBody>
      </p:sp>
      <p:pic>
        <p:nvPicPr>
          <p:cNvPr id="2050" name="Picture 2" descr="c:\Users\koshorst_c\Desktop\AIRBUS_WHT_s.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92555" y="6390000"/>
            <a:ext cx="1119155" cy="360000"/>
          </a:xfrm>
          <a:prstGeom prst="rect">
            <a:avLst/>
          </a:prstGeom>
          <a:noFill/>
        </p:spPr>
      </p:pic>
      <p:pic>
        <p:nvPicPr>
          <p:cNvPr id="13" name="Picture 3" descr="c:\Users\koshorst_c\Desktop\title block.wmf"/>
          <p:cNvPicPr>
            <a:picLocks noChangeAspect="1" noChangeArrowheads="1"/>
          </p:cNvPicPr>
          <p:nvPr userDrawn="1"/>
        </p:nvPicPr>
        <p:blipFill>
          <a:blip r:embed="rId4" cstate="print"/>
          <a:srcRect/>
          <a:stretch>
            <a:fillRect/>
          </a:stretch>
        </p:blipFill>
        <p:spPr bwMode="auto">
          <a:xfrm>
            <a:off x="163786" y="355318"/>
            <a:ext cx="2590800" cy="3348403"/>
          </a:xfrm>
          <a:prstGeom prst="rect">
            <a:avLst/>
          </a:prstGeom>
          <a:noFill/>
          <a:effectLst/>
        </p:spPr>
      </p:pic>
      <p:sp>
        <p:nvSpPr>
          <p:cNvPr id="14" name="Rectangle 2"/>
          <p:cNvSpPr>
            <a:spLocks noGrp="1" noChangeArrowheads="1"/>
          </p:cNvSpPr>
          <p:nvPr>
            <p:ph type="ctrTitle"/>
          </p:nvPr>
        </p:nvSpPr>
        <p:spPr>
          <a:xfrm>
            <a:off x="289186" y="1490975"/>
            <a:ext cx="2340000" cy="1440000"/>
          </a:xfrm>
          <a:noFill/>
          <a:ln w="9525">
            <a:noFill/>
          </a:ln>
        </p:spPr>
        <p:txBody>
          <a:bodyPr lIns="0" tIns="0" rIns="0" bIns="36000" anchor="b"/>
          <a:lstStyle>
            <a:lvl1pPr algn="l">
              <a:defRPr sz="1700" b="1" spc="-40">
                <a:solidFill>
                  <a:schemeClr val="tx2">
                    <a:lumMod val="50000"/>
                  </a:schemeClr>
                </a:solidFill>
              </a:defRPr>
            </a:lvl1pPr>
          </a:lstStyle>
          <a:p>
            <a:r>
              <a:rPr lang="en-US" noProof="0" smtClean="0"/>
              <a:t>Click to edit Master title style</a:t>
            </a:r>
            <a:endParaRPr lang="en-GB" noProof="0" dirty="0"/>
          </a:p>
        </p:txBody>
      </p:sp>
      <p:sp>
        <p:nvSpPr>
          <p:cNvPr id="15" name="Rectangle 3"/>
          <p:cNvSpPr>
            <a:spLocks noGrp="1" noChangeArrowheads="1"/>
          </p:cNvSpPr>
          <p:nvPr>
            <p:ph type="subTitle" idx="1"/>
          </p:nvPr>
        </p:nvSpPr>
        <p:spPr>
          <a:xfrm>
            <a:off x="289186" y="2930975"/>
            <a:ext cx="2340000" cy="648008"/>
          </a:xfrm>
        </p:spPr>
        <p:txBody>
          <a:bodyPr lIns="0" tIns="36000" rIns="0" bIns="0"/>
          <a:lstStyle>
            <a:lvl1pPr marL="0" indent="0" algn="l">
              <a:lnSpc>
                <a:spcPct val="80000"/>
              </a:lnSpc>
              <a:buFontTx/>
              <a:buNone/>
              <a:defRPr sz="1200" b="0" spc="-20" baseline="0">
                <a:solidFill>
                  <a:schemeClr val="tx2">
                    <a:lumMod val="50000"/>
                  </a:schemeClr>
                </a:solidFill>
              </a:defRPr>
            </a:lvl1pPr>
          </a:lstStyle>
          <a:p>
            <a:r>
              <a:rPr lang="en-US" noProof="0" smtClean="0"/>
              <a:t>Click to edit Master subtitle style</a:t>
            </a:r>
            <a:endParaRPr lang="en-GB" noProof="0" dirty="0" smtClean="0"/>
          </a:p>
        </p:txBody>
      </p:sp>
      <p:sp>
        <p:nvSpPr>
          <p:cNvPr id="17" name="Text Placeholder 17" descr="Function / Department / Event"/>
          <p:cNvSpPr>
            <a:spLocks noGrp="1"/>
          </p:cNvSpPr>
          <p:nvPr>
            <p:ph type="body" sz="quarter" idx="13" hasCustomPrompt="1"/>
          </p:nvPr>
        </p:nvSpPr>
        <p:spPr>
          <a:xfrm>
            <a:off x="289186" y="463323"/>
            <a:ext cx="2340000" cy="216571"/>
          </a:xfrm>
        </p:spPr>
        <p:txBody>
          <a:bodyPr lIns="0" tIns="0" rIns="0" bIns="36000"/>
          <a:lstStyle>
            <a:lvl1pPr algn="r">
              <a:buFontTx/>
              <a:buNone/>
              <a:defRPr sz="1200" b="1" spc="-20">
                <a:solidFill>
                  <a:schemeClr val="tx2">
                    <a:lumMod val="50000"/>
                  </a:schemeClr>
                </a:solidFill>
              </a:defRPr>
            </a:lvl1pPr>
          </a:lstStyle>
          <a:p>
            <a:pPr lvl="0"/>
            <a:r>
              <a:rPr lang="en-GB" smtClean="0"/>
              <a:t>Function / Event</a:t>
            </a:r>
            <a:endParaRPr lang="en-GB" dirty="0" smtClean="0"/>
          </a:p>
        </p:txBody>
      </p:sp>
      <p:sp>
        <p:nvSpPr>
          <p:cNvPr id="18" name="Text Placeholder 19"/>
          <p:cNvSpPr>
            <a:spLocks noGrp="1"/>
          </p:cNvSpPr>
          <p:nvPr>
            <p:ph type="body" sz="quarter" idx="14" hasCustomPrompt="1"/>
          </p:nvPr>
        </p:nvSpPr>
        <p:spPr>
          <a:xfrm>
            <a:off x="289186" y="735088"/>
            <a:ext cx="2340000" cy="360000"/>
          </a:xfrm>
        </p:spPr>
        <p:txBody>
          <a:bodyPr lIns="0" tIns="36000" rIns="0"/>
          <a:lstStyle>
            <a:lvl1pPr algn="r">
              <a:lnSpc>
                <a:spcPts val="700"/>
              </a:lnSpc>
              <a:buFontTx/>
              <a:buNone/>
              <a:defRPr sz="1000" spc="-1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GB" smtClean="0"/>
              <a:t>Presented by Name</a:t>
            </a:r>
          </a:p>
          <a:p>
            <a:pPr lvl="0"/>
            <a:r>
              <a:rPr lang="en-GB" smtClean="0"/>
              <a:t>Job title</a:t>
            </a:r>
            <a:endParaRPr lang="en-GB" dirty="0" smtClean="0"/>
          </a:p>
        </p:txBody>
      </p:sp>
    </p:spTree>
    <p:extLst>
      <p:ext uri="{BB962C8B-B14F-4D97-AF65-F5344CB8AC3E}">
        <p14:creationId xmlns:p14="http://schemas.microsoft.com/office/powerpoint/2010/main" val="1514923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MI TRANS_Title Slide block left">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2" name="Rectangle 11"/>
          <p:cNvSpPr/>
          <p:nvPr userDrawn="1"/>
        </p:nvSpPr>
        <p:spPr bwMode="auto">
          <a:xfrm>
            <a:off x="0" y="6282000"/>
            <a:ext cx="9144000" cy="57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pic>
        <p:nvPicPr>
          <p:cNvPr id="2050" name="Picture 2" descr="c:\Users\koshorst_c\Desktop\AIRBUS_WHT_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4649" y="6390004"/>
            <a:ext cx="1193765" cy="385729"/>
          </a:xfrm>
          <a:prstGeom prst="rect">
            <a:avLst/>
          </a:prstGeom>
          <a:noFill/>
        </p:spPr>
      </p:pic>
      <p:sp>
        <p:nvSpPr>
          <p:cNvPr id="13" name="Rectangle 4"/>
          <p:cNvSpPr>
            <a:spLocks noGrp="1" noChangeArrowheads="1"/>
          </p:cNvSpPr>
          <p:nvPr>
            <p:ph type="dt" sz="half" idx="2"/>
          </p:nvPr>
        </p:nvSpPr>
        <p:spPr bwMode="auto">
          <a:xfrm>
            <a:off x="6012000" y="6676800"/>
            <a:ext cx="72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14" name="Rectangle 5"/>
          <p:cNvSpPr>
            <a:spLocks noGrp="1" noChangeArrowheads="1"/>
          </p:cNvSpPr>
          <p:nvPr>
            <p:ph type="ftr" sz="quarter" idx="3"/>
          </p:nvPr>
        </p:nvSpPr>
        <p:spPr bwMode="auto">
          <a:xfrm>
            <a:off x="2412000" y="6676800"/>
            <a:ext cx="360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smtClean="0">
                <a:solidFill>
                  <a:srgbClr val="FFFFFF"/>
                </a:solidFill>
              </a:rPr>
              <a:t>Airbus Operations</a:t>
            </a:r>
            <a:endParaRPr lang="en-GB" dirty="0">
              <a:solidFill>
                <a:srgbClr val="FFFFFF"/>
              </a:solidFill>
            </a:endParaRPr>
          </a:p>
        </p:txBody>
      </p:sp>
      <p:sp>
        <p:nvSpPr>
          <p:cNvPr id="15" name="Text Box 33"/>
          <p:cNvSpPr txBox="1">
            <a:spLocks noChangeArrowheads="1"/>
          </p:cNvSpPr>
          <p:nvPr userDrawn="1"/>
        </p:nvSpPr>
        <p:spPr bwMode="auto">
          <a:xfrm>
            <a:off x="261938" y="6694724"/>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rgbClr val="FFFFFF"/>
                </a:solidFill>
              </a:rPr>
              <a:t>© AIRBUS all rights reserved. Confidential and proprietary document.</a:t>
            </a:r>
            <a:endParaRPr lang="en-GB" sz="450" noProof="1">
              <a:solidFill>
                <a:srgbClr val="FFFFFF"/>
              </a:solidFill>
            </a:endParaRPr>
          </a:p>
        </p:txBody>
      </p:sp>
      <p:grpSp>
        <p:nvGrpSpPr>
          <p:cNvPr id="2" name="Group 4"/>
          <p:cNvGrpSpPr>
            <a:grpSpLocks noChangeAspect="1"/>
          </p:cNvGrpSpPr>
          <p:nvPr userDrawn="1"/>
        </p:nvGrpSpPr>
        <p:grpSpPr bwMode="auto">
          <a:xfrm>
            <a:off x="254000" y="569384"/>
            <a:ext cx="2584450" cy="3443816"/>
            <a:chOff x="160" y="269"/>
            <a:chExt cx="1628" cy="1627"/>
          </a:xfrm>
        </p:grpSpPr>
        <p:sp>
          <p:nvSpPr>
            <p:cNvPr id="3" name="AutoShape 3"/>
            <p:cNvSpPr>
              <a:spLocks noChangeAspect="1" noChangeArrowheads="1" noTextEdit="1"/>
            </p:cNvSpPr>
            <p:nvPr userDrawn="1"/>
          </p:nvSpPr>
          <p:spPr bwMode="auto">
            <a:xfrm>
              <a:off x="160" y="269"/>
              <a:ext cx="1628"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4" name="Freeform 5"/>
            <p:cNvSpPr>
              <a:spLocks noEditPoints="1"/>
            </p:cNvSpPr>
            <p:nvPr userDrawn="1"/>
          </p:nvSpPr>
          <p:spPr bwMode="auto">
            <a:xfrm>
              <a:off x="160" y="700"/>
              <a:ext cx="1628" cy="1196"/>
            </a:xfrm>
            <a:custGeom>
              <a:avLst/>
              <a:gdLst>
                <a:gd name="T0" fmla="*/ 1371 w 1628"/>
                <a:gd name="T1" fmla="*/ 1123 h 1196"/>
                <a:gd name="T2" fmla="*/ 1371 w 1628"/>
                <a:gd name="T3" fmla="*/ 1076 h 1196"/>
                <a:gd name="T4" fmla="*/ 1515 w 1628"/>
                <a:gd name="T5" fmla="*/ 1076 h 1196"/>
                <a:gd name="T6" fmla="*/ 1515 w 1628"/>
                <a:gd name="T7" fmla="*/ 1123 h 1196"/>
                <a:gd name="T8" fmla="*/ 1371 w 1628"/>
                <a:gd name="T9" fmla="*/ 1123 h 1196"/>
                <a:gd name="T10" fmla="*/ 622 w 1628"/>
                <a:gd name="T11" fmla="*/ 0 h 1196"/>
                <a:gd name="T12" fmla="*/ 0 w 1628"/>
                <a:gd name="T13" fmla="*/ 0 h 1196"/>
                <a:gd name="T14" fmla="*/ 0 w 1628"/>
                <a:gd name="T15" fmla="*/ 1196 h 1196"/>
                <a:gd name="T16" fmla="*/ 1628 w 1628"/>
                <a:gd name="T17" fmla="*/ 1196 h 1196"/>
                <a:gd name="T18" fmla="*/ 1628 w 1628"/>
                <a:gd name="T19" fmla="*/ 27 h 1196"/>
                <a:gd name="T20" fmla="*/ 622 w 1628"/>
                <a:gd name="T21" fmla="*/ 27 h 1196"/>
                <a:gd name="T22" fmla="*/ 622 w 1628"/>
                <a:gd name="T2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8" h="1196">
                  <a:moveTo>
                    <a:pt x="1371" y="1123"/>
                  </a:moveTo>
                  <a:lnTo>
                    <a:pt x="1371" y="1076"/>
                  </a:lnTo>
                  <a:lnTo>
                    <a:pt x="1515" y="1076"/>
                  </a:lnTo>
                  <a:lnTo>
                    <a:pt x="1515" y="1123"/>
                  </a:lnTo>
                  <a:lnTo>
                    <a:pt x="1371" y="1123"/>
                  </a:lnTo>
                  <a:close/>
                  <a:moveTo>
                    <a:pt x="622" y="0"/>
                  </a:moveTo>
                  <a:lnTo>
                    <a:pt x="0" y="0"/>
                  </a:lnTo>
                  <a:lnTo>
                    <a:pt x="0" y="1196"/>
                  </a:lnTo>
                  <a:lnTo>
                    <a:pt x="1628" y="1196"/>
                  </a:lnTo>
                  <a:lnTo>
                    <a:pt x="1628" y="27"/>
                  </a:lnTo>
                  <a:lnTo>
                    <a:pt x="622" y="27"/>
                  </a:lnTo>
                  <a:lnTo>
                    <a:pt x="622" y="0"/>
                  </a:lnTo>
                  <a:close/>
                </a:path>
              </a:pathLst>
            </a:custGeom>
            <a:solidFill>
              <a:srgbClr val="FFFFFF">
                <a:alpha val="7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5" name="Rectangle 6"/>
            <p:cNvSpPr>
              <a:spLocks noChangeArrowheads="1"/>
            </p:cNvSpPr>
            <p:nvPr userDrawn="1"/>
          </p:nvSpPr>
          <p:spPr bwMode="auto">
            <a:xfrm>
              <a:off x="1531" y="1776"/>
              <a:ext cx="144"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6" name="Freeform 7"/>
            <p:cNvSpPr>
              <a:spLocks/>
            </p:cNvSpPr>
            <p:nvPr userDrawn="1"/>
          </p:nvSpPr>
          <p:spPr bwMode="auto">
            <a:xfrm>
              <a:off x="160" y="700"/>
              <a:ext cx="1628" cy="1196"/>
            </a:xfrm>
            <a:custGeom>
              <a:avLst/>
              <a:gdLst>
                <a:gd name="T0" fmla="*/ 622 w 1628"/>
                <a:gd name="T1" fmla="*/ 0 h 1196"/>
                <a:gd name="T2" fmla="*/ 0 w 1628"/>
                <a:gd name="T3" fmla="*/ 0 h 1196"/>
                <a:gd name="T4" fmla="*/ 0 w 1628"/>
                <a:gd name="T5" fmla="*/ 1196 h 1196"/>
                <a:gd name="T6" fmla="*/ 1628 w 1628"/>
                <a:gd name="T7" fmla="*/ 1196 h 1196"/>
                <a:gd name="T8" fmla="*/ 1628 w 1628"/>
                <a:gd name="T9" fmla="*/ 27 h 1196"/>
                <a:gd name="T10" fmla="*/ 622 w 1628"/>
                <a:gd name="T11" fmla="*/ 27 h 1196"/>
                <a:gd name="T12" fmla="*/ 622 w 1628"/>
                <a:gd name="T13" fmla="*/ 0 h 1196"/>
              </a:gdLst>
              <a:ahLst/>
              <a:cxnLst>
                <a:cxn ang="0">
                  <a:pos x="T0" y="T1"/>
                </a:cxn>
                <a:cxn ang="0">
                  <a:pos x="T2" y="T3"/>
                </a:cxn>
                <a:cxn ang="0">
                  <a:pos x="T4" y="T5"/>
                </a:cxn>
                <a:cxn ang="0">
                  <a:pos x="T6" y="T7"/>
                </a:cxn>
                <a:cxn ang="0">
                  <a:pos x="T8" y="T9"/>
                </a:cxn>
                <a:cxn ang="0">
                  <a:pos x="T10" y="T11"/>
                </a:cxn>
                <a:cxn ang="0">
                  <a:pos x="T12" y="T13"/>
                </a:cxn>
              </a:cxnLst>
              <a:rect l="0" t="0" r="r" b="b"/>
              <a:pathLst>
                <a:path w="1628" h="1196">
                  <a:moveTo>
                    <a:pt x="622" y="0"/>
                  </a:moveTo>
                  <a:lnTo>
                    <a:pt x="0" y="0"/>
                  </a:lnTo>
                  <a:lnTo>
                    <a:pt x="0" y="1196"/>
                  </a:lnTo>
                  <a:lnTo>
                    <a:pt x="1628" y="1196"/>
                  </a:lnTo>
                  <a:lnTo>
                    <a:pt x="1628" y="27"/>
                  </a:lnTo>
                  <a:lnTo>
                    <a:pt x="622" y="27"/>
                  </a:lnTo>
                  <a:lnTo>
                    <a:pt x="6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7" name="Rectangle 8"/>
            <p:cNvSpPr>
              <a:spLocks noChangeArrowheads="1"/>
            </p:cNvSpPr>
            <p:nvPr userDrawn="1"/>
          </p:nvSpPr>
          <p:spPr bwMode="auto">
            <a:xfrm>
              <a:off x="160" y="269"/>
              <a:ext cx="1628" cy="413"/>
            </a:xfrm>
            <a:prstGeom prst="rect">
              <a:avLst/>
            </a:prstGeom>
            <a:solidFill>
              <a:srgbClr val="FFFFFF">
                <a:alpha val="7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8" name="Rectangle 9"/>
            <p:cNvSpPr>
              <a:spLocks noChangeArrowheads="1"/>
            </p:cNvSpPr>
            <p:nvPr userDrawn="1"/>
          </p:nvSpPr>
          <p:spPr bwMode="auto">
            <a:xfrm>
              <a:off x="160" y="269"/>
              <a:ext cx="1628"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grpSp>
      <p:sp>
        <p:nvSpPr>
          <p:cNvPr id="3074" name="Rectangle 2"/>
          <p:cNvSpPr>
            <a:spLocks noGrp="1" noChangeArrowheads="1"/>
          </p:cNvSpPr>
          <p:nvPr>
            <p:ph type="ctrTitle"/>
          </p:nvPr>
        </p:nvSpPr>
        <p:spPr>
          <a:xfrm>
            <a:off x="423740" y="1657265"/>
            <a:ext cx="2218388" cy="1407665"/>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3075" name="Rectangle 3"/>
          <p:cNvSpPr>
            <a:spLocks noGrp="1" noChangeArrowheads="1"/>
          </p:cNvSpPr>
          <p:nvPr>
            <p:ph type="subTitle" idx="1"/>
          </p:nvPr>
        </p:nvSpPr>
        <p:spPr>
          <a:xfrm>
            <a:off x="423740" y="3071906"/>
            <a:ext cx="2218388" cy="689373"/>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sp>
        <p:nvSpPr>
          <p:cNvPr id="18" name="Text Placeholder 17" descr="Function / Department / Event"/>
          <p:cNvSpPr>
            <a:spLocks noGrp="1"/>
          </p:cNvSpPr>
          <p:nvPr>
            <p:ph type="body" sz="quarter" idx="12" hasCustomPrompt="1"/>
          </p:nvPr>
        </p:nvSpPr>
        <p:spPr>
          <a:xfrm>
            <a:off x="423742" y="676465"/>
            <a:ext cx="2218387" cy="230395"/>
          </a:xfrm>
        </p:spPr>
        <p:txBody>
          <a:bodyPr lIns="0" tIns="0" rIns="0" bIns="36000"/>
          <a:lstStyle>
            <a:lvl1pPr algn="r">
              <a:buFontTx/>
              <a:buNone/>
              <a:defRPr sz="1200" b="1">
                <a:solidFill>
                  <a:schemeClr val="tx2">
                    <a:lumMod val="50000"/>
                  </a:schemeClr>
                </a:solidFill>
              </a:defRPr>
            </a:lvl1pPr>
          </a:lstStyle>
          <a:p>
            <a:pPr lvl="0"/>
            <a:r>
              <a:rPr lang="en-US" dirty="0" smtClean="0"/>
              <a:t>Function / Event</a:t>
            </a:r>
          </a:p>
        </p:txBody>
      </p:sp>
      <p:sp>
        <p:nvSpPr>
          <p:cNvPr id="20" name="Text Placeholder 19"/>
          <p:cNvSpPr>
            <a:spLocks noGrp="1"/>
          </p:cNvSpPr>
          <p:nvPr>
            <p:ph type="body" sz="quarter" idx="13" hasCustomPrompt="1"/>
          </p:nvPr>
        </p:nvSpPr>
        <p:spPr>
          <a:xfrm>
            <a:off x="423741" y="974483"/>
            <a:ext cx="2218388" cy="382980"/>
          </a:xfrm>
        </p:spPr>
        <p:txBody>
          <a:bodyPr lIns="0" tIns="36000" rIns="0"/>
          <a:lstStyle>
            <a:lvl1pPr algn="r">
              <a:lnSpc>
                <a:spcPts val="600"/>
              </a:lnSpc>
              <a:buFontTx/>
              <a:buNone/>
              <a:defRPr sz="100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Presented by Name</a:t>
            </a:r>
          </a:p>
          <a:p>
            <a:pPr lvl="0"/>
            <a:r>
              <a:rPr lang="en-US" dirty="0" smtClean="0"/>
              <a:t>Job title</a:t>
            </a:r>
          </a:p>
        </p:txBody>
      </p:sp>
    </p:spTree>
    <p:extLst>
      <p:ext uri="{BB962C8B-B14F-4D97-AF65-F5344CB8AC3E}">
        <p14:creationId xmlns:p14="http://schemas.microsoft.com/office/powerpoint/2010/main" val="132359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MI TRANS Title Slide block right">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2" name="Rectangle 11"/>
          <p:cNvSpPr/>
          <p:nvPr userDrawn="1"/>
        </p:nvSpPr>
        <p:spPr bwMode="auto">
          <a:xfrm>
            <a:off x="0" y="6282000"/>
            <a:ext cx="9144000" cy="57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pic>
        <p:nvPicPr>
          <p:cNvPr id="22" name="Picture 2" descr="c:\Users\koshorst_c\Desktop\AIRBUS_WHT_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4649" y="6390004"/>
            <a:ext cx="1193765" cy="385729"/>
          </a:xfrm>
          <a:prstGeom prst="rect">
            <a:avLst/>
          </a:prstGeom>
          <a:noFill/>
        </p:spPr>
      </p:pic>
      <p:sp>
        <p:nvSpPr>
          <p:cNvPr id="13" name="Rectangle 4"/>
          <p:cNvSpPr>
            <a:spLocks noGrp="1" noChangeArrowheads="1"/>
          </p:cNvSpPr>
          <p:nvPr>
            <p:ph type="dt" sz="half" idx="2"/>
          </p:nvPr>
        </p:nvSpPr>
        <p:spPr bwMode="auto">
          <a:xfrm>
            <a:off x="6012000" y="6676800"/>
            <a:ext cx="72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14" name="Rectangle 5"/>
          <p:cNvSpPr>
            <a:spLocks noGrp="1" noChangeArrowheads="1"/>
          </p:cNvSpPr>
          <p:nvPr>
            <p:ph type="ftr" sz="quarter" idx="3"/>
          </p:nvPr>
        </p:nvSpPr>
        <p:spPr bwMode="auto">
          <a:xfrm>
            <a:off x="2412000" y="6676800"/>
            <a:ext cx="360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smtClean="0">
                <a:solidFill>
                  <a:srgbClr val="FFFFFF"/>
                </a:solidFill>
              </a:rPr>
              <a:t>Airbus Operations</a:t>
            </a:r>
            <a:endParaRPr lang="en-GB" dirty="0">
              <a:solidFill>
                <a:srgbClr val="FFFFFF"/>
              </a:solidFill>
            </a:endParaRPr>
          </a:p>
        </p:txBody>
      </p:sp>
      <p:sp>
        <p:nvSpPr>
          <p:cNvPr id="15" name="Text Box 33"/>
          <p:cNvSpPr txBox="1">
            <a:spLocks noChangeArrowheads="1"/>
          </p:cNvSpPr>
          <p:nvPr userDrawn="1"/>
        </p:nvSpPr>
        <p:spPr bwMode="auto">
          <a:xfrm>
            <a:off x="261938" y="6694724"/>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rgbClr val="FFFFFF"/>
                </a:solidFill>
              </a:rPr>
              <a:t>© AIRBUS all rights reserved. Confidential and proprietary document.</a:t>
            </a:r>
            <a:endParaRPr lang="en-GB" sz="450" noProof="1">
              <a:solidFill>
                <a:srgbClr val="FFFFFF"/>
              </a:solidFill>
            </a:endParaRPr>
          </a:p>
        </p:txBody>
      </p:sp>
      <p:grpSp>
        <p:nvGrpSpPr>
          <p:cNvPr id="2" name="Group 4"/>
          <p:cNvGrpSpPr>
            <a:grpSpLocks noChangeAspect="1"/>
          </p:cNvGrpSpPr>
          <p:nvPr userDrawn="1"/>
        </p:nvGrpSpPr>
        <p:grpSpPr bwMode="auto">
          <a:xfrm>
            <a:off x="6297613" y="569384"/>
            <a:ext cx="2584450" cy="3443816"/>
            <a:chOff x="3967" y="269"/>
            <a:chExt cx="1628" cy="1627"/>
          </a:xfrm>
        </p:grpSpPr>
        <p:sp>
          <p:nvSpPr>
            <p:cNvPr id="3" name="AutoShape 3"/>
            <p:cNvSpPr>
              <a:spLocks noChangeAspect="1" noChangeArrowheads="1" noTextEdit="1"/>
            </p:cNvSpPr>
            <p:nvPr userDrawn="1"/>
          </p:nvSpPr>
          <p:spPr bwMode="auto">
            <a:xfrm>
              <a:off x="3967" y="269"/>
              <a:ext cx="1628"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4" name="Freeform 5"/>
            <p:cNvSpPr>
              <a:spLocks noEditPoints="1"/>
            </p:cNvSpPr>
            <p:nvPr userDrawn="1"/>
          </p:nvSpPr>
          <p:spPr bwMode="auto">
            <a:xfrm>
              <a:off x="3967" y="700"/>
              <a:ext cx="1628" cy="1196"/>
            </a:xfrm>
            <a:custGeom>
              <a:avLst/>
              <a:gdLst>
                <a:gd name="T0" fmla="*/ 1371 w 1628"/>
                <a:gd name="T1" fmla="*/ 1123 h 1196"/>
                <a:gd name="T2" fmla="*/ 1371 w 1628"/>
                <a:gd name="T3" fmla="*/ 1076 h 1196"/>
                <a:gd name="T4" fmla="*/ 1515 w 1628"/>
                <a:gd name="T5" fmla="*/ 1076 h 1196"/>
                <a:gd name="T6" fmla="*/ 1515 w 1628"/>
                <a:gd name="T7" fmla="*/ 1123 h 1196"/>
                <a:gd name="T8" fmla="*/ 1371 w 1628"/>
                <a:gd name="T9" fmla="*/ 1123 h 1196"/>
                <a:gd name="T10" fmla="*/ 622 w 1628"/>
                <a:gd name="T11" fmla="*/ 0 h 1196"/>
                <a:gd name="T12" fmla="*/ 0 w 1628"/>
                <a:gd name="T13" fmla="*/ 0 h 1196"/>
                <a:gd name="T14" fmla="*/ 0 w 1628"/>
                <a:gd name="T15" fmla="*/ 1196 h 1196"/>
                <a:gd name="T16" fmla="*/ 1628 w 1628"/>
                <a:gd name="T17" fmla="*/ 1196 h 1196"/>
                <a:gd name="T18" fmla="*/ 1628 w 1628"/>
                <a:gd name="T19" fmla="*/ 27 h 1196"/>
                <a:gd name="T20" fmla="*/ 622 w 1628"/>
                <a:gd name="T21" fmla="*/ 27 h 1196"/>
                <a:gd name="T22" fmla="*/ 622 w 1628"/>
                <a:gd name="T2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8" h="1196">
                  <a:moveTo>
                    <a:pt x="1371" y="1123"/>
                  </a:moveTo>
                  <a:lnTo>
                    <a:pt x="1371" y="1076"/>
                  </a:lnTo>
                  <a:lnTo>
                    <a:pt x="1515" y="1076"/>
                  </a:lnTo>
                  <a:lnTo>
                    <a:pt x="1515" y="1123"/>
                  </a:lnTo>
                  <a:lnTo>
                    <a:pt x="1371" y="1123"/>
                  </a:lnTo>
                  <a:close/>
                  <a:moveTo>
                    <a:pt x="622" y="0"/>
                  </a:moveTo>
                  <a:lnTo>
                    <a:pt x="0" y="0"/>
                  </a:lnTo>
                  <a:lnTo>
                    <a:pt x="0" y="1196"/>
                  </a:lnTo>
                  <a:lnTo>
                    <a:pt x="1628" y="1196"/>
                  </a:lnTo>
                  <a:lnTo>
                    <a:pt x="1628" y="27"/>
                  </a:lnTo>
                  <a:lnTo>
                    <a:pt x="622" y="27"/>
                  </a:lnTo>
                  <a:lnTo>
                    <a:pt x="622" y="0"/>
                  </a:lnTo>
                  <a:close/>
                </a:path>
              </a:pathLst>
            </a:custGeom>
            <a:solidFill>
              <a:srgbClr val="FFFFFF">
                <a:alpha val="7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5" name="Rectangle 6"/>
            <p:cNvSpPr>
              <a:spLocks noChangeArrowheads="1"/>
            </p:cNvSpPr>
            <p:nvPr userDrawn="1"/>
          </p:nvSpPr>
          <p:spPr bwMode="auto">
            <a:xfrm>
              <a:off x="5338" y="1776"/>
              <a:ext cx="144"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6" name="Freeform 7"/>
            <p:cNvSpPr>
              <a:spLocks/>
            </p:cNvSpPr>
            <p:nvPr userDrawn="1"/>
          </p:nvSpPr>
          <p:spPr bwMode="auto">
            <a:xfrm>
              <a:off x="3967" y="700"/>
              <a:ext cx="1628" cy="1196"/>
            </a:xfrm>
            <a:custGeom>
              <a:avLst/>
              <a:gdLst>
                <a:gd name="T0" fmla="*/ 622 w 1628"/>
                <a:gd name="T1" fmla="*/ 0 h 1196"/>
                <a:gd name="T2" fmla="*/ 0 w 1628"/>
                <a:gd name="T3" fmla="*/ 0 h 1196"/>
                <a:gd name="T4" fmla="*/ 0 w 1628"/>
                <a:gd name="T5" fmla="*/ 1196 h 1196"/>
                <a:gd name="T6" fmla="*/ 1628 w 1628"/>
                <a:gd name="T7" fmla="*/ 1196 h 1196"/>
                <a:gd name="T8" fmla="*/ 1628 w 1628"/>
                <a:gd name="T9" fmla="*/ 27 h 1196"/>
                <a:gd name="T10" fmla="*/ 622 w 1628"/>
                <a:gd name="T11" fmla="*/ 27 h 1196"/>
                <a:gd name="T12" fmla="*/ 622 w 1628"/>
                <a:gd name="T13" fmla="*/ 0 h 1196"/>
              </a:gdLst>
              <a:ahLst/>
              <a:cxnLst>
                <a:cxn ang="0">
                  <a:pos x="T0" y="T1"/>
                </a:cxn>
                <a:cxn ang="0">
                  <a:pos x="T2" y="T3"/>
                </a:cxn>
                <a:cxn ang="0">
                  <a:pos x="T4" y="T5"/>
                </a:cxn>
                <a:cxn ang="0">
                  <a:pos x="T6" y="T7"/>
                </a:cxn>
                <a:cxn ang="0">
                  <a:pos x="T8" y="T9"/>
                </a:cxn>
                <a:cxn ang="0">
                  <a:pos x="T10" y="T11"/>
                </a:cxn>
                <a:cxn ang="0">
                  <a:pos x="T12" y="T13"/>
                </a:cxn>
              </a:cxnLst>
              <a:rect l="0" t="0" r="r" b="b"/>
              <a:pathLst>
                <a:path w="1628" h="1196">
                  <a:moveTo>
                    <a:pt x="622" y="0"/>
                  </a:moveTo>
                  <a:lnTo>
                    <a:pt x="0" y="0"/>
                  </a:lnTo>
                  <a:lnTo>
                    <a:pt x="0" y="1196"/>
                  </a:lnTo>
                  <a:lnTo>
                    <a:pt x="1628" y="1196"/>
                  </a:lnTo>
                  <a:lnTo>
                    <a:pt x="1628" y="27"/>
                  </a:lnTo>
                  <a:lnTo>
                    <a:pt x="622" y="27"/>
                  </a:lnTo>
                  <a:lnTo>
                    <a:pt x="6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7" name="Rectangle 8"/>
            <p:cNvSpPr>
              <a:spLocks noChangeArrowheads="1"/>
            </p:cNvSpPr>
            <p:nvPr userDrawn="1"/>
          </p:nvSpPr>
          <p:spPr bwMode="auto">
            <a:xfrm>
              <a:off x="3967" y="269"/>
              <a:ext cx="1628" cy="413"/>
            </a:xfrm>
            <a:prstGeom prst="rect">
              <a:avLst/>
            </a:prstGeom>
            <a:solidFill>
              <a:srgbClr val="FFFFFF">
                <a:alpha val="7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8" name="Rectangle 9"/>
            <p:cNvSpPr>
              <a:spLocks noChangeArrowheads="1"/>
            </p:cNvSpPr>
            <p:nvPr userDrawn="1"/>
          </p:nvSpPr>
          <p:spPr bwMode="auto">
            <a:xfrm>
              <a:off x="3967" y="269"/>
              <a:ext cx="1628"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grpSp>
      <p:sp>
        <p:nvSpPr>
          <p:cNvPr id="20" name="Rectangle 2"/>
          <p:cNvSpPr>
            <a:spLocks noGrp="1" noChangeArrowheads="1"/>
          </p:cNvSpPr>
          <p:nvPr>
            <p:ph type="ctrTitle"/>
          </p:nvPr>
        </p:nvSpPr>
        <p:spPr>
          <a:xfrm>
            <a:off x="6467824" y="1657265"/>
            <a:ext cx="2218388" cy="1407665"/>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21" name="Rectangle 3"/>
          <p:cNvSpPr>
            <a:spLocks noGrp="1" noChangeArrowheads="1"/>
          </p:cNvSpPr>
          <p:nvPr>
            <p:ph type="subTitle" idx="1"/>
          </p:nvPr>
        </p:nvSpPr>
        <p:spPr>
          <a:xfrm>
            <a:off x="6467824" y="3071906"/>
            <a:ext cx="2218388" cy="689373"/>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sp>
        <p:nvSpPr>
          <p:cNvPr id="23" name="Text Placeholder 17" descr="Function / Department / Event"/>
          <p:cNvSpPr>
            <a:spLocks noGrp="1"/>
          </p:cNvSpPr>
          <p:nvPr>
            <p:ph type="body" sz="quarter" idx="12" hasCustomPrompt="1"/>
          </p:nvPr>
        </p:nvSpPr>
        <p:spPr>
          <a:xfrm>
            <a:off x="6467826" y="676465"/>
            <a:ext cx="2218387" cy="230395"/>
          </a:xfrm>
        </p:spPr>
        <p:txBody>
          <a:bodyPr lIns="0" tIns="0" rIns="0" bIns="36000"/>
          <a:lstStyle>
            <a:lvl1pPr algn="r">
              <a:buFontTx/>
              <a:buNone/>
              <a:defRPr sz="1200" b="1">
                <a:solidFill>
                  <a:schemeClr val="tx2">
                    <a:lumMod val="50000"/>
                  </a:schemeClr>
                </a:solidFill>
              </a:defRPr>
            </a:lvl1pPr>
          </a:lstStyle>
          <a:p>
            <a:pPr lvl="0"/>
            <a:r>
              <a:rPr lang="en-US" dirty="0" smtClean="0"/>
              <a:t>Function / Event</a:t>
            </a:r>
          </a:p>
        </p:txBody>
      </p:sp>
      <p:sp>
        <p:nvSpPr>
          <p:cNvPr id="24" name="Text Placeholder 19"/>
          <p:cNvSpPr>
            <a:spLocks noGrp="1"/>
          </p:cNvSpPr>
          <p:nvPr>
            <p:ph type="body" sz="quarter" idx="13" hasCustomPrompt="1"/>
          </p:nvPr>
        </p:nvSpPr>
        <p:spPr>
          <a:xfrm>
            <a:off x="6467825" y="974483"/>
            <a:ext cx="2218388" cy="382980"/>
          </a:xfrm>
        </p:spPr>
        <p:txBody>
          <a:bodyPr lIns="0" tIns="36000" rIns="0"/>
          <a:lstStyle>
            <a:lvl1pPr algn="r">
              <a:lnSpc>
                <a:spcPts val="600"/>
              </a:lnSpc>
              <a:buFontTx/>
              <a:buNone/>
              <a:defRPr sz="100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Presented by Name</a:t>
            </a:r>
          </a:p>
          <a:p>
            <a:pPr lvl="0"/>
            <a:r>
              <a:rPr lang="en-US" dirty="0" smtClean="0"/>
              <a:t>Job title</a:t>
            </a:r>
          </a:p>
        </p:txBody>
      </p:sp>
    </p:spTree>
    <p:extLst>
      <p:ext uri="{BB962C8B-B14F-4D97-AF65-F5344CB8AC3E}">
        <p14:creationId xmlns:p14="http://schemas.microsoft.com/office/powerpoint/2010/main" val="2229894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Divid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2937600" y="1315200"/>
            <a:ext cx="6206400" cy="4665600"/>
          </a:xfrm>
        </p:spPr>
        <p:txBody>
          <a:bodyPr/>
          <a:lstStyle/>
          <a:p>
            <a:r>
              <a:rPr lang="en-US" smtClean="0"/>
              <a:t>Click icon to add picture</a:t>
            </a:r>
            <a:endParaRPr lang="en-GB"/>
          </a:p>
        </p:txBody>
      </p:sp>
      <p:sp>
        <p:nvSpPr>
          <p:cNvPr id="4" name="Date Placeholder 3"/>
          <p:cNvSpPr>
            <a:spLocks noGrp="1"/>
          </p:cNvSpPr>
          <p:nvPr>
            <p:ph type="dt" sz="half" idx="10"/>
          </p:nvPr>
        </p:nvSpPr>
        <p:spPr/>
        <p:txBody>
          <a:bodyPr/>
          <a:lstStyle/>
          <a:p>
            <a:pPr>
              <a:defRPr/>
            </a:pPr>
            <a:r>
              <a:rPr lang="en-US" smtClean="0">
                <a:solidFill>
                  <a:srgbClr val="FFFFFF"/>
                </a:solidFill>
              </a:rPr>
              <a:t>2015</a:t>
            </a:r>
            <a:endParaRPr lang="en-GB" dirty="0">
              <a:solidFill>
                <a:srgbClr val="FFFFFF"/>
              </a:solidFill>
            </a:endParaRPr>
          </a:p>
        </p:txBody>
      </p:sp>
      <p:sp>
        <p:nvSpPr>
          <p:cNvPr id="5" name="Footer Placeholder 4"/>
          <p:cNvSpPr>
            <a:spLocks noGrp="1"/>
          </p:cNvSpPr>
          <p:nvPr>
            <p:ph type="ftr" sz="quarter" idx="11"/>
          </p:nvPr>
        </p:nvSpPr>
        <p:spPr/>
        <p:txBody>
          <a:bodyPr/>
          <a:lstStyle/>
          <a:p>
            <a:pPr>
              <a:defRPr/>
            </a:pPr>
            <a:r>
              <a:rPr lang="en-GB" smtClean="0">
                <a:solidFill>
                  <a:srgbClr val="FFFFFF"/>
                </a:solidFill>
              </a:rPr>
              <a:t>Airbus Operations</a:t>
            </a:r>
            <a:endParaRPr lang="en-GB" dirty="0">
              <a:solidFill>
                <a:srgbClr val="FFFFFF"/>
              </a:solidFill>
            </a:endParaRPr>
          </a:p>
        </p:txBody>
      </p:sp>
      <p:sp>
        <p:nvSpPr>
          <p:cNvPr id="6" name="Slide Number Placeholder 5"/>
          <p:cNvSpPr>
            <a:spLocks noGrp="1"/>
          </p:cNvSpPr>
          <p:nvPr>
            <p:ph type="sldNum" sz="quarter" idx="12"/>
          </p:nvPr>
        </p:nvSpPr>
        <p:spPr/>
        <p:txBody>
          <a:bodyPr/>
          <a:lstStyle/>
          <a:p>
            <a:pPr>
              <a:defRPr/>
            </a:pPr>
            <a:r>
              <a:rPr lang="en-GB" smtClean="0">
                <a:solidFill>
                  <a:srgbClr val="FFFFFF"/>
                </a:solidFill>
              </a:rPr>
              <a:t>Page </a:t>
            </a:r>
            <a:fld id="{18D8B383-48A2-4F68-A457-302CFCBCB6D2}" type="slidenum">
              <a:rPr lang="en-GB" smtClean="0">
                <a:solidFill>
                  <a:srgbClr val="FFFFFF"/>
                </a:solidFill>
              </a:rPr>
              <a:pPr>
                <a:defRPr/>
              </a:pPr>
              <a:t>‹#›</a:t>
            </a:fld>
            <a:endParaRPr lang="en-GB" dirty="0">
              <a:solidFill>
                <a:srgbClr val="FFFFFF"/>
              </a:solidFill>
            </a:endParaRPr>
          </a:p>
        </p:txBody>
      </p:sp>
      <p:sp>
        <p:nvSpPr>
          <p:cNvPr id="7" name="Rectangle 7"/>
          <p:cNvSpPr>
            <a:spLocks noGrp="1" noChangeArrowheads="1"/>
          </p:cNvSpPr>
          <p:nvPr>
            <p:ph type="title" hasCustomPrompt="1"/>
          </p:nvPr>
        </p:nvSpPr>
        <p:spPr bwMode="auto">
          <a:xfrm>
            <a:off x="252414" y="287339"/>
            <a:ext cx="8629648"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defRPr baseline="0"/>
            </a:lvl1pPr>
          </a:lstStyle>
          <a:p>
            <a:pPr lvl="0"/>
            <a:r>
              <a:rPr lang="en-US" noProof="0" dirty="0" smtClean="0"/>
              <a:t>Click to add title</a:t>
            </a:r>
            <a:endParaRPr lang="en-GB" noProof="0" dirty="0" smtClean="0"/>
          </a:p>
        </p:txBody>
      </p:sp>
    </p:spTree>
    <p:extLst>
      <p:ext uri="{BB962C8B-B14F-4D97-AF65-F5344CB8AC3E}">
        <p14:creationId xmlns:p14="http://schemas.microsoft.com/office/powerpoint/2010/main" val="695201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pyright/Disclaim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solidFill>
                  <a:srgbClr val="FFFFFF"/>
                </a:solidFill>
              </a:rPr>
              <a:t>2015</a:t>
            </a:r>
            <a:endParaRPr lang="en-GB" dirty="0">
              <a:solidFill>
                <a:srgbClr val="FFFFFF"/>
              </a:solidFill>
            </a:endParaRPr>
          </a:p>
        </p:txBody>
      </p:sp>
      <p:sp>
        <p:nvSpPr>
          <p:cNvPr id="5" name="Footer Placeholder 4"/>
          <p:cNvSpPr>
            <a:spLocks noGrp="1"/>
          </p:cNvSpPr>
          <p:nvPr>
            <p:ph type="ftr" sz="quarter" idx="11"/>
          </p:nvPr>
        </p:nvSpPr>
        <p:spPr/>
        <p:txBody>
          <a:bodyPr/>
          <a:lstStyle/>
          <a:p>
            <a:pPr>
              <a:defRPr/>
            </a:pPr>
            <a:r>
              <a:rPr lang="en-GB" smtClean="0">
                <a:solidFill>
                  <a:srgbClr val="FFFFFF"/>
                </a:solidFill>
              </a:rPr>
              <a:t>Airbus Operations</a:t>
            </a:r>
            <a:endParaRPr lang="en-GB" dirty="0">
              <a:solidFill>
                <a:srgbClr val="FFFFFF"/>
              </a:solidFill>
            </a:endParaRPr>
          </a:p>
        </p:txBody>
      </p:sp>
      <p:sp>
        <p:nvSpPr>
          <p:cNvPr id="6" name="Slide Number Placeholder 5"/>
          <p:cNvSpPr>
            <a:spLocks noGrp="1"/>
          </p:cNvSpPr>
          <p:nvPr>
            <p:ph type="sldNum" sz="quarter" idx="12"/>
          </p:nvPr>
        </p:nvSpPr>
        <p:spPr/>
        <p:txBody>
          <a:bodyPr/>
          <a:lstStyle/>
          <a:p>
            <a:pPr>
              <a:defRPr/>
            </a:pPr>
            <a:r>
              <a:rPr lang="en-GB" smtClean="0">
                <a:solidFill>
                  <a:srgbClr val="FFFFFF"/>
                </a:solidFill>
              </a:rPr>
              <a:t>Page </a:t>
            </a:r>
            <a:fld id="{18D8B383-48A2-4F68-A457-302CFCBCB6D2}" type="slidenum">
              <a:rPr lang="en-GB" smtClean="0">
                <a:solidFill>
                  <a:srgbClr val="FFFFFF"/>
                </a:solidFill>
              </a:rPr>
              <a:pPr>
                <a:defRPr/>
              </a:pPr>
              <a:t>‹#›</a:t>
            </a:fld>
            <a:endParaRPr lang="en-GB" dirty="0">
              <a:solidFill>
                <a:srgbClr val="FFFFFF"/>
              </a:solidFill>
            </a:endParaRPr>
          </a:p>
        </p:txBody>
      </p:sp>
      <p:sp>
        <p:nvSpPr>
          <p:cNvPr id="9" name="Text Box 18"/>
          <p:cNvSpPr txBox="1">
            <a:spLocks noChangeArrowheads="1"/>
          </p:cNvSpPr>
          <p:nvPr userDrawn="1"/>
        </p:nvSpPr>
        <p:spPr bwMode="auto">
          <a:xfrm>
            <a:off x="261938" y="260649"/>
            <a:ext cx="8620124" cy="611471"/>
          </a:xfrm>
          <a:prstGeom prst="rect">
            <a:avLst/>
          </a:prstGeom>
          <a:noFill/>
          <a:ln w="9525">
            <a:noFill/>
            <a:miter lim="800000"/>
            <a:headEnd/>
            <a:tailEnd/>
          </a:ln>
        </p:spPr>
        <p:txBody>
          <a:bodyPr lIns="0" rIns="0"/>
          <a:lstStyle/>
          <a:p>
            <a:pPr>
              <a:spcBef>
                <a:spcPct val="50000"/>
              </a:spcBef>
            </a:pPr>
            <a:r>
              <a:rPr lang="en-GB" sz="550" b="1" noProof="1" smtClean="0">
                <a:solidFill>
                  <a:srgbClr val="7F8CA1"/>
                </a:solidFill>
                <a:cs typeface="Times New Roman" pitchFamily="18" charset="0"/>
              </a:rPr>
              <a:t>© AIRBUS </a:t>
            </a:r>
            <a:r>
              <a:rPr lang="en-GB" sz="550" noProof="1" smtClean="0">
                <a:solidFill>
                  <a:srgbClr val="7F8CA1"/>
                </a:solidFill>
                <a:cs typeface="Times New Roman" pitchFamily="18" charset="0"/>
              </a:rPr>
              <a:t>(Airbus S.A.S., Airbus Operations S.A.S., Airbus Operations GmbH, Airbus Operations LDT, Airbus Opeartions SL, Airbus China LTD, Airbus (Tianjin) Final Assembly Company LTD, Airbus (Tianjin) Delivery Centre LTD). All rights reserved. Confidential and proprietary document. This document and all information contained herein is the sole property of AIRBUS. No intellectual property rights are granted by the delivery of this document or the disclosure of its content. This document shall not be reproduced or disclosed to a third party without the express written consent of AIRBUS S.A.S. This document and its content shall not be used for any purpose other than that for which it is supplied. The statements made herein do not constitute an offer. They are based on the mentioned assumptions and are expressed in good faith. Where the supporting grounds for these statements are not shown, AIRBUS S.A.S. will be pleased to explain the basis thereof. AIRBUS, its logo, A300, A310, A318, A319, A320, A321, A330, A340, A350, A380, A400M are registered trademarks.</a:t>
            </a:r>
            <a:endParaRPr lang="en-GB" sz="550" noProof="1">
              <a:solidFill>
                <a:srgbClr val="7F8CA1"/>
              </a:solidFill>
              <a:cs typeface="Times New Roman" pitchFamily="18" charset="0"/>
            </a:endParaRPr>
          </a:p>
        </p:txBody>
      </p:sp>
    </p:spTree>
    <p:extLst>
      <p:ext uri="{BB962C8B-B14F-4D97-AF65-F5344CB8AC3E}">
        <p14:creationId xmlns:p14="http://schemas.microsoft.com/office/powerpoint/2010/main" val="4109434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ntent bloc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solidFill>
                  <a:srgbClr val="FFFFFF"/>
                </a:solidFill>
              </a:rPr>
              <a:t>2015</a:t>
            </a:r>
            <a:endParaRPr lang="en-GB" dirty="0">
              <a:solidFill>
                <a:srgbClr val="FFFFFF"/>
              </a:solidFill>
            </a:endParaRPr>
          </a:p>
        </p:txBody>
      </p:sp>
      <p:sp>
        <p:nvSpPr>
          <p:cNvPr id="5" name="Footer Placeholder 4"/>
          <p:cNvSpPr>
            <a:spLocks noGrp="1"/>
          </p:cNvSpPr>
          <p:nvPr>
            <p:ph type="ftr" sz="quarter" idx="11"/>
          </p:nvPr>
        </p:nvSpPr>
        <p:spPr/>
        <p:txBody>
          <a:bodyPr/>
          <a:lstStyle/>
          <a:p>
            <a:pPr>
              <a:defRPr/>
            </a:pPr>
            <a:r>
              <a:rPr lang="en-GB" smtClean="0">
                <a:solidFill>
                  <a:srgbClr val="FFFFFF"/>
                </a:solidFill>
              </a:rPr>
              <a:t>Airbus Operations</a:t>
            </a:r>
            <a:endParaRPr lang="en-GB" dirty="0">
              <a:solidFill>
                <a:srgbClr val="FFFFFF"/>
              </a:solidFill>
            </a:endParaRPr>
          </a:p>
        </p:txBody>
      </p:sp>
      <p:sp>
        <p:nvSpPr>
          <p:cNvPr id="6" name="Slide Number Placeholder 5"/>
          <p:cNvSpPr>
            <a:spLocks noGrp="1"/>
          </p:cNvSpPr>
          <p:nvPr>
            <p:ph type="sldNum" sz="quarter" idx="12"/>
          </p:nvPr>
        </p:nvSpPr>
        <p:spPr/>
        <p:txBody>
          <a:bodyPr/>
          <a:lstStyle/>
          <a:p>
            <a:pPr>
              <a:defRPr/>
            </a:pPr>
            <a:r>
              <a:rPr lang="en-GB" smtClean="0">
                <a:solidFill>
                  <a:srgbClr val="FFFFFF"/>
                </a:solidFill>
              </a:rPr>
              <a:t>Page </a:t>
            </a:r>
            <a:fld id="{18D8B383-48A2-4F68-A457-302CFCBCB6D2}" type="slidenum">
              <a:rPr lang="en-GB" smtClean="0">
                <a:solidFill>
                  <a:srgbClr val="FFFFFF"/>
                </a:solidFill>
              </a:rPr>
              <a:pPr>
                <a:defRPr/>
              </a:pPr>
              <a:t>‹#›</a:t>
            </a:fld>
            <a:endParaRPr lang="en-GB" dirty="0">
              <a:solidFill>
                <a:srgbClr val="FFFFFF"/>
              </a:solidFill>
            </a:endParaRPr>
          </a:p>
        </p:txBody>
      </p:sp>
      <p:sp>
        <p:nvSpPr>
          <p:cNvPr id="8" name="Content Placeholder 7"/>
          <p:cNvSpPr>
            <a:spLocks noGrp="1"/>
          </p:cNvSpPr>
          <p:nvPr>
            <p:ph sz="quarter" idx="13" hasCustomPrompt="1"/>
          </p:nvPr>
        </p:nvSpPr>
        <p:spPr>
          <a:xfrm>
            <a:off x="252000" y="1315200"/>
            <a:ext cx="6768000" cy="4656000"/>
          </a:xfrm>
        </p:spPr>
        <p:txBody>
          <a:bodyPr lIns="90000" tIns="46800" bIns="46800"/>
          <a:lstStyle>
            <a:lvl1pPr marL="0" indent="0">
              <a:buFontTx/>
              <a:buNone/>
              <a:defRPr sz="1400" baseline="0"/>
            </a:lvl1pPr>
          </a:lstStyle>
          <a:p>
            <a:pPr lvl="0"/>
            <a:r>
              <a:rPr lang="en-US" dirty="0" smtClean="0"/>
              <a:t>Click to add content</a:t>
            </a:r>
            <a:endParaRPr lang="en-GB" dirty="0"/>
          </a:p>
        </p:txBody>
      </p:sp>
      <p:sp>
        <p:nvSpPr>
          <p:cNvPr id="7" name="Rectangle 7"/>
          <p:cNvSpPr>
            <a:spLocks noGrp="1" noChangeArrowheads="1"/>
          </p:cNvSpPr>
          <p:nvPr>
            <p:ph type="title" hasCustomPrompt="1"/>
          </p:nvPr>
        </p:nvSpPr>
        <p:spPr bwMode="auto">
          <a:xfrm>
            <a:off x="252414" y="287339"/>
            <a:ext cx="8629648"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defRPr baseline="0"/>
            </a:lvl1pPr>
          </a:lstStyle>
          <a:p>
            <a:pPr lvl="0"/>
            <a:r>
              <a:rPr lang="en-US" noProof="0" dirty="0" smtClean="0"/>
              <a:t>Click to add title</a:t>
            </a:r>
            <a:endParaRPr lang="en-GB" noProof="0" dirty="0" smtClean="0"/>
          </a:p>
        </p:txBody>
      </p:sp>
      <p:sp>
        <p:nvSpPr>
          <p:cNvPr id="11" name="Text Placeholder 10"/>
          <p:cNvSpPr>
            <a:spLocks noGrp="1"/>
          </p:cNvSpPr>
          <p:nvPr>
            <p:ph type="body" sz="quarter" idx="14" hasCustomPrompt="1"/>
          </p:nvPr>
        </p:nvSpPr>
        <p:spPr>
          <a:xfrm>
            <a:off x="7272000" y="5463067"/>
            <a:ext cx="1872000" cy="606156"/>
          </a:xfrm>
        </p:spPr>
        <p:txBody>
          <a:bodyPr rIns="180000" bIns="0" anchor="b" anchorCtr="0"/>
          <a:lstStyle>
            <a:lvl1pPr marL="0" indent="0" algn="l">
              <a:buFontTx/>
              <a:buNone/>
              <a:defRPr sz="700" baseline="0"/>
            </a:lvl1pPr>
            <a:lvl2pPr marL="252000" indent="0">
              <a:buFontTx/>
              <a:buNone/>
              <a:defRPr/>
            </a:lvl2pPr>
            <a:lvl3pPr marL="540000" indent="0">
              <a:buFontTx/>
              <a:buNone/>
              <a:defRPr/>
            </a:lvl3pPr>
            <a:lvl4pPr marL="828000" indent="0">
              <a:buFontTx/>
              <a:buNone/>
              <a:defRPr/>
            </a:lvl4pPr>
            <a:lvl5pPr marL="1116000" indent="0">
              <a:buFontTx/>
              <a:buNone/>
              <a:defRPr/>
            </a:lvl5pPr>
          </a:lstStyle>
          <a:p>
            <a:pPr lvl="0"/>
            <a:r>
              <a:rPr lang="en-US" dirty="0" smtClean="0"/>
              <a:t>Click to add text</a:t>
            </a:r>
            <a:endParaRPr lang="en-GB" dirty="0"/>
          </a:p>
        </p:txBody>
      </p:sp>
    </p:spTree>
    <p:extLst>
      <p:ext uri="{BB962C8B-B14F-4D97-AF65-F5344CB8AC3E}">
        <p14:creationId xmlns:p14="http://schemas.microsoft.com/office/powerpoint/2010/main" val="1365893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block left">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pic>
        <p:nvPicPr>
          <p:cNvPr id="2051" name="Picture 3" descr="c:\Users\koshorst_c\Desktop\title block.wmf"/>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4056" y="568466"/>
            <a:ext cx="2583922" cy="3445228"/>
          </a:xfrm>
          <a:prstGeom prst="rect">
            <a:avLst/>
          </a:prstGeom>
          <a:noFill/>
          <a:effectLst/>
        </p:spPr>
      </p:pic>
      <p:sp>
        <p:nvSpPr>
          <p:cNvPr id="12" name="Rectangle 11"/>
          <p:cNvSpPr/>
          <p:nvPr userDrawn="1"/>
        </p:nvSpPr>
        <p:spPr bwMode="auto">
          <a:xfrm>
            <a:off x="0" y="6282000"/>
            <a:ext cx="9144000" cy="57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3074" name="Rectangle 2"/>
          <p:cNvSpPr>
            <a:spLocks noGrp="1" noChangeArrowheads="1"/>
          </p:cNvSpPr>
          <p:nvPr>
            <p:ph type="ctrTitle"/>
          </p:nvPr>
        </p:nvSpPr>
        <p:spPr>
          <a:xfrm>
            <a:off x="423740" y="1657265"/>
            <a:ext cx="2218388" cy="1407665"/>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3075" name="Rectangle 3"/>
          <p:cNvSpPr>
            <a:spLocks noGrp="1" noChangeArrowheads="1"/>
          </p:cNvSpPr>
          <p:nvPr>
            <p:ph type="subTitle" idx="1"/>
          </p:nvPr>
        </p:nvSpPr>
        <p:spPr>
          <a:xfrm>
            <a:off x="423740" y="3071906"/>
            <a:ext cx="2218388" cy="689373"/>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pic>
        <p:nvPicPr>
          <p:cNvPr id="2050" name="Picture 2" descr="c:\Users\koshorst_c\Desktop\AIRBUS_WHT_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94649" y="6390004"/>
            <a:ext cx="1193765" cy="385729"/>
          </a:xfrm>
          <a:prstGeom prst="rect">
            <a:avLst/>
          </a:prstGeom>
          <a:noFill/>
        </p:spPr>
      </p:pic>
      <p:sp>
        <p:nvSpPr>
          <p:cNvPr id="18" name="Text Placeholder 17" descr="Function / Department / Event"/>
          <p:cNvSpPr>
            <a:spLocks noGrp="1"/>
          </p:cNvSpPr>
          <p:nvPr>
            <p:ph type="body" sz="quarter" idx="12" hasCustomPrompt="1"/>
          </p:nvPr>
        </p:nvSpPr>
        <p:spPr>
          <a:xfrm>
            <a:off x="423742" y="676465"/>
            <a:ext cx="2218387" cy="230395"/>
          </a:xfrm>
        </p:spPr>
        <p:txBody>
          <a:bodyPr lIns="0" tIns="0" rIns="0" bIns="36000"/>
          <a:lstStyle>
            <a:lvl1pPr algn="r">
              <a:buFontTx/>
              <a:buNone/>
              <a:defRPr sz="1200" b="1">
                <a:solidFill>
                  <a:schemeClr val="tx2">
                    <a:lumMod val="50000"/>
                  </a:schemeClr>
                </a:solidFill>
              </a:defRPr>
            </a:lvl1pPr>
          </a:lstStyle>
          <a:p>
            <a:pPr lvl="0"/>
            <a:r>
              <a:rPr lang="en-US" dirty="0" smtClean="0"/>
              <a:t>Function / Event</a:t>
            </a:r>
          </a:p>
        </p:txBody>
      </p:sp>
      <p:sp>
        <p:nvSpPr>
          <p:cNvPr id="20" name="Text Placeholder 19"/>
          <p:cNvSpPr>
            <a:spLocks noGrp="1"/>
          </p:cNvSpPr>
          <p:nvPr>
            <p:ph type="body" sz="quarter" idx="13" hasCustomPrompt="1"/>
          </p:nvPr>
        </p:nvSpPr>
        <p:spPr>
          <a:xfrm>
            <a:off x="423741" y="974483"/>
            <a:ext cx="2218388" cy="382980"/>
          </a:xfrm>
        </p:spPr>
        <p:txBody>
          <a:bodyPr lIns="0" tIns="36000" rIns="0"/>
          <a:lstStyle>
            <a:lvl1pPr algn="r">
              <a:lnSpc>
                <a:spcPts val="600"/>
              </a:lnSpc>
              <a:buFontTx/>
              <a:buNone/>
              <a:defRPr sz="100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Presented by Name</a:t>
            </a:r>
          </a:p>
          <a:p>
            <a:pPr lvl="0"/>
            <a:r>
              <a:rPr lang="en-US" dirty="0" smtClean="0"/>
              <a:t>Job title</a:t>
            </a:r>
          </a:p>
        </p:txBody>
      </p:sp>
      <p:sp>
        <p:nvSpPr>
          <p:cNvPr id="13" name="Rectangle 4"/>
          <p:cNvSpPr>
            <a:spLocks noGrp="1" noChangeArrowheads="1"/>
          </p:cNvSpPr>
          <p:nvPr>
            <p:ph type="dt" sz="half" idx="2"/>
          </p:nvPr>
        </p:nvSpPr>
        <p:spPr bwMode="auto">
          <a:xfrm>
            <a:off x="6012000" y="6676800"/>
            <a:ext cx="72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14" name="Rectangle 5"/>
          <p:cNvSpPr>
            <a:spLocks noGrp="1" noChangeArrowheads="1"/>
          </p:cNvSpPr>
          <p:nvPr>
            <p:ph type="ftr" sz="quarter" idx="3"/>
          </p:nvPr>
        </p:nvSpPr>
        <p:spPr bwMode="auto">
          <a:xfrm>
            <a:off x="2412000" y="6676800"/>
            <a:ext cx="360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smtClean="0">
                <a:solidFill>
                  <a:srgbClr val="FFFFFF"/>
                </a:solidFill>
              </a:rPr>
              <a:t>Airbus Operations</a:t>
            </a:r>
            <a:endParaRPr lang="en-GB" dirty="0">
              <a:solidFill>
                <a:srgbClr val="FFFFFF"/>
              </a:solidFill>
            </a:endParaRPr>
          </a:p>
        </p:txBody>
      </p:sp>
      <p:sp>
        <p:nvSpPr>
          <p:cNvPr id="15" name="Text Box 33"/>
          <p:cNvSpPr txBox="1">
            <a:spLocks noChangeArrowheads="1"/>
          </p:cNvSpPr>
          <p:nvPr userDrawn="1"/>
        </p:nvSpPr>
        <p:spPr bwMode="auto">
          <a:xfrm>
            <a:off x="261938" y="6694724"/>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rgbClr val="FFFFFF"/>
                </a:solidFill>
              </a:rPr>
              <a:t>© AIRBUS all rights reserved. Confidential and proprietary document.</a:t>
            </a:r>
            <a:endParaRPr lang="en-GB" sz="450" noProof="1">
              <a:solidFill>
                <a:srgbClr val="FFFFFF"/>
              </a:solidFill>
            </a:endParaRPr>
          </a:p>
        </p:txBody>
      </p:sp>
    </p:spTree>
    <p:extLst>
      <p:ext uri="{BB962C8B-B14F-4D97-AF65-F5344CB8AC3E}">
        <p14:creationId xmlns:p14="http://schemas.microsoft.com/office/powerpoint/2010/main" val="2613335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block right">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2" name="Rectangle 11"/>
          <p:cNvSpPr/>
          <p:nvPr userDrawn="1"/>
        </p:nvSpPr>
        <p:spPr bwMode="auto">
          <a:xfrm>
            <a:off x="0" y="6282000"/>
            <a:ext cx="9144000" cy="57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pic>
        <p:nvPicPr>
          <p:cNvPr id="22" name="Picture 2" descr="c:\Users\koshorst_c\Desktop\AIRBUS_WHT_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94649" y="6390004"/>
            <a:ext cx="1193765" cy="385729"/>
          </a:xfrm>
          <a:prstGeom prst="rect">
            <a:avLst/>
          </a:prstGeom>
          <a:noFill/>
        </p:spPr>
      </p:pic>
      <p:pic>
        <p:nvPicPr>
          <p:cNvPr id="18" name="Picture 3" descr="c:\Users\koshorst_c\Desktop\title block.wmf"/>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98140" y="568466"/>
            <a:ext cx="2583922" cy="3445228"/>
          </a:xfrm>
          <a:prstGeom prst="rect">
            <a:avLst/>
          </a:prstGeom>
          <a:noFill/>
          <a:effectLst/>
        </p:spPr>
      </p:pic>
      <p:sp>
        <p:nvSpPr>
          <p:cNvPr id="20" name="Rectangle 2"/>
          <p:cNvSpPr>
            <a:spLocks noGrp="1" noChangeArrowheads="1"/>
          </p:cNvSpPr>
          <p:nvPr>
            <p:ph type="ctrTitle"/>
          </p:nvPr>
        </p:nvSpPr>
        <p:spPr>
          <a:xfrm>
            <a:off x="6467824" y="1657265"/>
            <a:ext cx="2218388" cy="1407665"/>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21" name="Rectangle 3"/>
          <p:cNvSpPr>
            <a:spLocks noGrp="1" noChangeArrowheads="1"/>
          </p:cNvSpPr>
          <p:nvPr>
            <p:ph type="subTitle" idx="1"/>
          </p:nvPr>
        </p:nvSpPr>
        <p:spPr>
          <a:xfrm>
            <a:off x="6467824" y="3071906"/>
            <a:ext cx="2218388" cy="689373"/>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sp>
        <p:nvSpPr>
          <p:cNvPr id="23" name="Text Placeholder 17" descr="Function / Department / Event"/>
          <p:cNvSpPr>
            <a:spLocks noGrp="1"/>
          </p:cNvSpPr>
          <p:nvPr>
            <p:ph type="body" sz="quarter" idx="12" hasCustomPrompt="1"/>
          </p:nvPr>
        </p:nvSpPr>
        <p:spPr>
          <a:xfrm>
            <a:off x="6467826" y="676465"/>
            <a:ext cx="2218387" cy="230395"/>
          </a:xfrm>
        </p:spPr>
        <p:txBody>
          <a:bodyPr lIns="0" tIns="0" rIns="0" bIns="36000"/>
          <a:lstStyle>
            <a:lvl1pPr algn="r">
              <a:buFontTx/>
              <a:buNone/>
              <a:defRPr sz="1200" b="1">
                <a:solidFill>
                  <a:schemeClr val="tx2">
                    <a:lumMod val="50000"/>
                  </a:schemeClr>
                </a:solidFill>
              </a:defRPr>
            </a:lvl1pPr>
          </a:lstStyle>
          <a:p>
            <a:pPr lvl="0"/>
            <a:r>
              <a:rPr lang="en-US" dirty="0" smtClean="0"/>
              <a:t>Function / Event</a:t>
            </a:r>
          </a:p>
        </p:txBody>
      </p:sp>
      <p:sp>
        <p:nvSpPr>
          <p:cNvPr id="24" name="Text Placeholder 19"/>
          <p:cNvSpPr>
            <a:spLocks noGrp="1"/>
          </p:cNvSpPr>
          <p:nvPr>
            <p:ph type="body" sz="quarter" idx="13" hasCustomPrompt="1"/>
          </p:nvPr>
        </p:nvSpPr>
        <p:spPr>
          <a:xfrm>
            <a:off x="6467825" y="974483"/>
            <a:ext cx="2218388" cy="382980"/>
          </a:xfrm>
        </p:spPr>
        <p:txBody>
          <a:bodyPr lIns="0" tIns="36000" rIns="0"/>
          <a:lstStyle>
            <a:lvl1pPr algn="r">
              <a:lnSpc>
                <a:spcPts val="600"/>
              </a:lnSpc>
              <a:buFontTx/>
              <a:buNone/>
              <a:defRPr sz="100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Presented by Name</a:t>
            </a:r>
          </a:p>
          <a:p>
            <a:pPr lvl="0"/>
            <a:r>
              <a:rPr lang="en-US" dirty="0" smtClean="0"/>
              <a:t>Job title</a:t>
            </a:r>
          </a:p>
        </p:txBody>
      </p:sp>
      <p:sp>
        <p:nvSpPr>
          <p:cNvPr id="13" name="Rectangle 4"/>
          <p:cNvSpPr>
            <a:spLocks noGrp="1" noChangeArrowheads="1"/>
          </p:cNvSpPr>
          <p:nvPr>
            <p:ph type="dt" sz="half" idx="2"/>
          </p:nvPr>
        </p:nvSpPr>
        <p:spPr bwMode="auto">
          <a:xfrm>
            <a:off x="6012000" y="6676800"/>
            <a:ext cx="72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14" name="Rectangle 5"/>
          <p:cNvSpPr>
            <a:spLocks noGrp="1" noChangeArrowheads="1"/>
          </p:cNvSpPr>
          <p:nvPr>
            <p:ph type="ftr" sz="quarter" idx="3"/>
          </p:nvPr>
        </p:nvSpPr>
        <p:spPr bwMode="auto">
          <a:xfrm>
            <a:off x="2412000" y="6676800"/>
            <a:ext cx="360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smtClean="0">
                <a:solidFill>
                  <a:srgbClr val="FFFFFF"/>
                </a:solidFill>
              </a:rPr>
              <a:t>Airbus Operations</a:t>
            </a:r>
            <a:endParaRPr lang="en-GB" dirty="0">
              <a:solidFill>
                <a:srgbClr val="FFFFFF"/>
              </a:solidFill>
            </a:endParaRPr>
          </a:p>
        </p:txBody>
      </p:sp>
      <p:sp>
        <p:nvSpPr>
          <p:cNvPr id="15" name="Text Box 33"/>
          <p:cNvSpPr txBox="1">
            <a:spLocks noChangeArrowheads="1"/>
          </p:cNvSpPr>
          <p:nvPr userDrawn="1"/>
        </p:nvSpPr>
        <p:spPr bwMode="auto">
          <a:xfrm>
            <a:off x="261938" y="6694724"/>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rgbClr val="FFFFFF"/>
                </a:solidFill>
              </a:rPr>
              <a:t>© AIRBUS all rights reserved. Confidential and proprietary document.</a:t>
            </a:r>
            <a:endParaRPr lang="en-GB" sz="450" noProof="1">
              <a:solidFill>
                <a:srgbClr val="FFFFFF"/>
              </a:solidFill>
            </a:endParaRPr>
          </a:p>
        </p:txBody>
      </p:sp>
    </p:spTree>
    <p:extLst>
      <p:ext uri="{BB962C8B-B14F-4D97-AF65-F5344CB8AC3E}">
        <p14:creationId xmlns:p14="http://schemas.microsoft.com/office/powerpoint/2010/main" val="365960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SEMI TRANS_Title Slide block left">
    <p:bg>
      <p:bgPr>
        <a:solidFill>
          <a:schemeClr val="accent1"/>
        </a:solid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2" name="Rectangle 11"/>
          <p:cNvSpPr/>
          <p:nvPr userDrawn="1"/>
        </p:nvSpPr>
        <p:spPr bwMode="auto">
          <a:xfrm>
            <a:off x="0" y="6282000"/>
            <a:ext cx="9144000" cy="57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pic>
        <p:nvPicPr>
          <p:cNvPr id="2050" name="Picture 2" descr="c:\Users\koshorst_c\Desktop\AIRBUS_WHT_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4649" y="6390004"/>
            <a:ext cx="1193765" cy="385729"/>
          </a:xfrm>
          <a:prstGeom prst="rect">
            <a:avLst/>
          </a:prstGeom>
          <a:noFill/>
        </p:spPr>
      </p:pic>
      <p:sp>
        <p:nvSpPr>
          <p:cNvPr id="13" name="Rectangle 4"/>
          <p:cNvSpPr>
            <a:spLocks noGrp="1" noChangeArrowheads="1"/>
          </p:cNvSpPr>
          <p:nvPr>
            <p:ph type="dt" sz="half" idx="2"/>
          </p:nvPr>
        </p:nvSpPr>
        <p:spPr bwMode="auto">
          <a:xfrm>
            <a:off x="6012000" y="6676800"/>
            <a:ext cx="72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14" name="Rectangle 5"/>
          <p:cNvSpPr>
            <a:spLocks noGrp="1" noChangeArrowheads="1"/>
          </p:cNvSpPr>
          <p:nvPr>
            <p:ph type="ftr" sz="quarter" idx="3"/>
          </p:nvPr>
        </p:nvSpPr>
        <p:spPr bwMode="auto">
          <a:xfrm>
            <a:off x="2412000" y="6676800"/>
            <a:ext cx="360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smtClean="0">
                <a:solidFill>
                  <a:srgbClr val="FFFFFF"/>
                </a:solidFill>
              </a:rPr>
              <a:t>Airbus Operations</a:t>
            </a:r>
            <a:endParaRPr lang="en-GB" dirty="0">
              <a:solidFill>
                <a:srgbClr val="FFFFFF"/>
              </a:solidFill>
            </a:endParaRPr>
          </a:p>
        </p:txBody>
      </p:sp>
      <p:sp>
        <p:nvSpPr>
          <p:cNvPr id="15" name="Text Box 33"/>
          <p:cNvSpPr txBox="1">
            <a:spLocks noChangeArrowheads="1"/>
          </p:cNvSpPr>
          <p:nvPr userDrawn="1"/>
        </p:nvSpPr>
        <p:spPr bwMode="auto">
          <a:xfrm>
            <a:off x="261938" y="6694724"/>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rgbClr val="FFFFFF"/>
                </a:solidFill>
              </a:rPr>
              <a:t>© AIRBUS all rights reserved. Confidential and proprietary document.</a:t>
            </a:r>
            <a:endParaRPr lang="en-GB" sz="450" noProof="1">
              <a:solidFill>
                <a:srgbClr val="FFFFFF"/>
              </a:solidFill>
            </a:endParaRPr>
          </a:p>
        </p:txBody>
      </p:sp>
      <p:grpSp>
        <p:nvGrpSpPr>
          <p:cNvPr id="2" name="Group 4"/>
          <p:cNvGrpSpPr>
            <a:grpSpLocks noChangeAspect="1"/>
          </p:cNvGrpSpPr>
          <p:nvPr userDrawn="1"/>
        </p:nvGrpSpPr>
        <p:grpSpPr bwMode="auto">
          <a:xfrm>
            <a:off x="254000" y="569384"/>
            <a:ext cx="2584450" cy="3443816"/>
            <a:chOff x="160" y="269"/>
            <a:chExt cx="1628" cy="1627"/>
          </a:xfrm>
        </p:grpSpPr>
        <p:sp>
          <p:nvSpPr>
            <p:cNvPr id="3" name="AutoShape 3"/>
            <p:cNvSpPr>
              <a:spLocks noChangeAspect="1" noChangeArrowheads="1" noTextEdit="1"/>
            </p:cNvSpPr>
            <p:nvPr userDrawn="1"/>
          </p:nvSpPr>
          <p:spPr bwMode="auto">
            <a:xfrm>
              <a:off x="160" y="269"/>
              <a:ext cx="1628"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4" name="Freeform 5"/>
            <p:cNvSpPr>
              <a:spLocks noEditPoints="1"/>
            </p:cNvSpPr>
            <p:nvPr userDrawn="1"/>
          </p:nvSpPr>
          <p:spPr bwMode="auto">
            <a:xfrm>
              <a:off x="160" y="700"/>
              <a:ext cx="1628" cy="1196"/>
            </a:xfrm>
            <a:custGeom>
              <a:avLst/>
              <a:gdLst>
                <a:gd name="T0" fmla="*/ 1371 w 1628"/>
                <a:gd name="T1" fmla="*/ 1123 h 1196"/>
                <a:gd name="T2" fmla="*/ 1371 w 1628"/>
                <a:gd name="T3" fmla="*/ 1076 h 1196"/>
                <a:gd name="T4" fmla="*/ 1515 w 1628"/>
                <a:gd name="T5" fmla="*/ 1076 h 1196"/>
                <a:gd name="T6" fmla="*/ 1515 w 1628"/>
                <a:gd name="T7" fmla="*/ 1123 h 1196"/>
                <a:gd name="T8" fmla="*/ 1371 w 1628"/>
                <a:gd name="T9" fmla="*/ 1123 h 1196"/>
                <a:gd name="T10" fmla="*/ 622 w 1628"/>
                <a:gd name="T11" fmla="*/ 0 h 1196"/>
                <a:gd name="T12" fmla="*/ 0 w 1628"/>
                <a:gd name="T13" fmla="*/ 0 h 1196"/>
                <a:gd name="T14" fmla="*/ 0 w 1628"/>
                <a:gd name="T15" fmla="*/ 1196 h 1196"/>
                <a:gd name="T16" fmla="*/ 1628 w 1628"/>
                <a:gd name="T17" fmla="*/ 1196 h 1196"/>
                <a:gd name="T18" fmla="*/ 1628 w 1628"/>
                <a:gd name="T19" fmla="*/ 27 h 1196"/>
                <a:gd name="T20" fmla="*/ 622 w 1628"/>
                <a:gd name="T21" fmla="*/ 27 h 1196"/>
                <a:gd name="T22" fmla="*/ 622 w 1628"/>
                <a:gd name="T2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8" h="1196">
                  <a:moveTo>
                    <a:pt x="1371" y="1123"/>
                  </a:moveTo>
                  <a:lnTo>
                    <a:pt x="1371" y="1076"/>
                  </a:lnTo>
                  <a:lnTo>
                    <a:pt x="1515" y="1076"/>
                  </a:lnTo>
                  <a:lnTo>
                    <a:pt x="1515" y="1123"/>
                  </a:lnTo>
                  <a:lnTo>
                    <a:pt x="1371" y="1123"/>
                  </a:lnTo>
                  <a:close/>
                  <a:moveTo>
                    <a:pt x="622" y="0"/>
                  </a:moveTo>
                  <a:lnTo>
                    <a:pt x="0" y="0"/>
                  </a:lnTo>
                  <a:lnTo>
                    <a:pt x="0" y="1196"/>
                  </a:lnTo>
                  <a:lnTo>
                    <a:pt x="1628" y="1196"/>
                  </a:lnTo>
                  <a:lnTo>
                    <a:pt x="1628" y="27"/>
                  </a:lnTo>
                  <a:lnTo>
                    <a:pt x="622" y="27"/>
                  </a:lnTo>
                  <a:lnTo>
                    <a:pt x="622" y="0"/>
                  </a:lnTo>
                  <a:close/>
                </a:path>
              </a:pathLst>
            </a:custGeom>
            <a:solidFill>
              <a:srgbClr val="FFFFFF">
                <a:alpha val="7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5" name="Rectangle 6"/>
            <p:cNvSpPr>
              <a:spLocks noChangeArrowheads="1"/>
            </p:cNvSpPr>
            <p:nvPr userDrawn="1"/>
          </p:nvSpPr>
          <p:spPr bwMode="auto">
            <a:xfrm>
              <a:off x="1531" y="1776"/>
              <a:ext cx="144"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6" name="Freeform 7"/>
            <p:cNvSpPr>
              <a:spLocks/>
            </p:cNvSpPr>
            <p:nvPr userDrawn="1"/>
          </p:nvSpPr>
          <p:spPr bwMode="auto">
            <a:xfrm>
              <a:off x="160" y="700"/>
              <a:ext cx="1628" cy="1196"/>
            </a:xfrm>
            <a:custGeom>
              <a:avLst/>
              <a:gdLst>
                <a:gd name="T0" fmla="*/ 622 w 1628"/>
                <a:gd name="T1" fmla="*/ 0 h 1196"/>
                <a:gd name="T2" fmla="*/ 0 w 1628"/>
                <a:gd name="T3" fmla="*/ 0 h 1196"/>
                <a:gd name="T4" fmla="*/ 0 w 1628"/>
                <a:gd name="T5" fmla="*/ 1196 h 1196"/>
                <a:gd name="T6" fmla="*/ 1628 w 1628"/>
                <a:gd name="T7" fmla="*/ 1196 h 1196"/>
                <a:gd name="T8" fmla="*/ 1628 w 1628"/>
                <a:gd name="T9" fmla="*/ 27 h 1196"/>
                <a:gd name="T10" fmla="*/ 622 w 1628"/>
                <a:gd name="T11" fmla="*/ 27 h 1196"/>
                <a:gd name="T12" fmla="*/ 622 w 1628"/>
                <a:gd name="T13" fmla="*/ 0 h 1196"/>
              </a:gdLst>
              <a:ahLst/>
              <a:cxnLst>
                <a:cxn ang="0">
                  <a:pos x="T0" y="T1"/>
                </a:cxn>
                <a:cxn ang="0">
                  <a:pos x="T2" y="T3"/>
                </a:cxn>
                <a:cxn ang="0">
                  <a:pos x="T4" y="T5"/>
                </a:cxn>
                <a:cxn ang="0">
                  <a:pos x="T6" y="T7"/>
                </a:cxn>
                <a:cxn ang="0">
                  <a:pos x="T8" y="T9"/>
                </a:cxn>
                <a:cxn ang="0">
                  <a:pos x="T10" y="T11"/>
                </a:cxn>
                <a:cxn ang="0">
                  <a:pos x="T12" y="T13"/>
                </a:cxn>
              </a:cxnLst>
              <a:rect l="0" t="0" r="r" b="b"/>
              <a:pathLst>
                <a:path w="1628" h="1196">
                  <a:moveTo>
                    <a:pt x="622" y="0"/>
                  </a:moveTo>
                  <a:lnTo>
                    <a:pt x="0" y="0"/>
                  </a:lnTo>
                  <a:lnTo>
                    <a:pt x="0" y="1196"/>
                  </a:lnTo>
                  <a:lnTo>
                    <a:pt x="1628" y="1196"/>
                  </a:lnTo>
                  <a:lnTo>
                    <a:pt x="1628" y="27"/>
                  </a:lnTo>
                  <a:lnTo>
                    <a:pt x="622" y="27"/>
                  </a:lnTo>
                  <a:lnTo>
                    <a:pt x="6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7" name="Rectangle 8"/>
            <p:cNvSpPr>
              <a:spLocks noChangeArrowheads="1"/>
            </p:cNvSpPr>
            <p:nvPr userDrawn="1"/>
          </p:nvSpPr>
          <p:spPr bwMode="auto">
            <a:xfrm>
              <a:off x="160" y="269"/>
              <a:ext cx="1628" cy="413"/>
            </a:xfrm>
            <a:prstGeom prst="rect">
              <a:avLst/>
            </a:prstGeom>
            <a:solidFill>
              <a:srgbClr val="FFFFFF">
                <a:alpha val="7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8" name="Rectangle 9"/>
            <p:cNvSpPr>
              <a:spLocks noChangeArrowheads="1"/>
            </p:cNvSpPr>
            <p:nvPr userDrawn="1"/>
          </p:nvSpPr>
          <p:spPr bwMode="auto">
            <a:xfrm>
              <a:off x="160" y="269"/>
              <a:ext cx="1628"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grpSp>
      <p:sp>
        <p:nvSpPr>
          <p:cNvPr id="3074" name="Rectangle 2"/>
          <p:cNvSpPr>
            <a:spLocks noGrp="1" noChangeArrowheads="1"/>
          </p:cNvSpPr>
          <p:nvPr>
            <p:ph type="ctrTitle"/>
          </p:nvPr>
        </p:nvSpPr>
        <p:spPr>
          <a:xfrm>
            <a:off x="423740" y="1657265"/>
            <a:ext cx="2218388" cy="1407665"/>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3075" name="Rectangle 3"/>
          <p:cNvSpPr>
            <a:spLocks noGrp="1" noChangeArrowheads="1"/>
          </p:cNvSpPr>
          <p:nvPr>
            <p:ph type="subTitle" idx="1"/>
          </p:nvPr>
        </p:nvSpPr>
        <p:spPr>
          <a:xfrm>
            <a:off x="423740" y="3071906"/>
            <a:ext cx="2218388" cy="689373"/>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sp>
        <p:nvSpPr>
          <p:cNvPr id="18" name="Text Placeholder 17" descr="Function / Department / Event"/>
          <p:cNvSpPr>
            <a:spLocks noGrp="1"/>
          </p:cNvSpPr>
          <p:nvPr>
            <p:ph type="body" sz="quarter" idx="12" hasCustomPrompt="1"/>
          </p:nvPr>
        </p:nvSpPr>
        <p:spPr>
          <a:xfrm>
            <a:off x="423742" y="676465"/>
            <a:ext cx="2218387" cy="230395"/>
          </a:xfrm>
        </p:spPr>
        <p:txBody>
          <a:bodyPr lIns="0" tIns="0" rIns="0" bIns="36000"/>
          <a:lstStyle>
            <a:lvl1pPr algn="r">
              <a:buFontTx/>
              <a:buNone/>
              <a:defRPr sz="1200" b="1">
                <a:solidFill>
                  <a:schemeClr val="tx2">
                    <a:lumMod val="50000"/>
                  </a:schemeClr>
                </a:solidFill>
              </a:defRPr>
            </a:lvl1pPr>
          </a:lstStyle>
          <a:p>
            <a:pPr lvl="0"/>
            <a:r>
              <a:rPr lang="en-US" dirty="0" smtClean="0"/>
              <a:t>Function / Event</a:t>
            </a:r>
          </a:p>
        </p:txBody>
      </p:sp>
      <p:sp>
        <p:nvSpPr>
          <p:cNvPr id="20" name="Text Placeholder 19"/>
          <p:cNvSpPr>
            <a:spLocks noGrp="1"/>
          </p:cNvSpPr>
          <p:nvPr>
            <p:ph type="body" sz="quarter" idx="13" hasCustomPrompt="1"/>
          </p:nvPr>
        </p:nvSpPr>
        <p:spPr>
          <a:xfrm>
            <a:off x="423741" y="974483"/>
            <a:ext cx="2218388" cy="382980"/>
          </a:xfrm>
        </p:spPr>
        <p:txBody>
          <a:bodyPr lIns="0" tIns="36000" rIns="0"/>
          <a:lstStyle>
            <a:lvl1pPr algn="r">
              <a:lnSpc>
                <a:spcPts val="600"/>
              </a:lnSpc>
              <a:buFontTx/>
              <a:buNone/>
              <a:defRPr sz="100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Presented by Name</a:t>
            </a:r>
          </a:p>
          <a:p>
            <a:pPr lvl="0"/>
            <a:r>
              <a:rPr lang="en-US" dirty="0" smtClean="0"/>
              <a:t>Job title</a:t>
            </a:r>
          </a:p>
        </p:txBody>
      </p:sp>
    </p:spTree>
    <p:extLst>
      <p:ext uri="{BB962C8B-B14F-4D97-AF65-F5344CB8AC3E}">
        <p14:creationId xmlns:p14="http://schemas.microsoft.com/office/powerpoint/2010/main" val="3564849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MI TRANS Title Slide block right">
    <p:bg>
      <p:bgPr>
        <a:solidFill>
          <a:schemeClr val="accent1"/>
        </a:solid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2" name="Rectangle 11"/>
          <p:cNvSpPr/>
          <p:nvPr userDrawn="1"/>
        </p:nvSpPr>
        <p:spPr bwMode="auto">
          <a:xfrm>
            <a:off x="0" y="6282000"/>
            <a:ext cx="9144000" cy="57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pic>
        <p:nvPicPr>
          <p:cNvPr id="22" name="Picture 2" descr="c:\Users\koshorst_c\Desktop\AIRBUS_WHT_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4649" y="6390004"/>
            <a:ext cx="1193765" cy="385729"/>
          </a:xfrm>
          <a:prstGeom prst="rect">
            <a:avLst/>
          </a:prstGeom>
          <a:noFill/>
        </p:spPr>
      </p:pic>
      <p:sp>
        <p:nvSpPr>
          <p:cNvPr id="13" name="Rectangle 4"/>
          <p:cNvSpPr>
            <a:spLocks noGrp="1" noChangeArrowheads="1"/>
          </p:cNvSpPr>
          <p:nvPr>
            <p:ph type="dt" sz="half" idx="2"/>
          </p:nvPr>
        </p:nvSpPr>
        <p:spPr bwMode="auto">
          <a:xfrm>
            <a:off x="6012000" y="6676800"/>
            <a:ext cx="72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14" name="Rectangle 5"/>
          <p:cNvSpPr>
            <a:spLocks noGrp="1" noChangeArrowheads="1"/>
          </p:cNvSpPr>
          <p:nvPr>
            <p:ph type="ftr" sz="quarter" idx="3"/>
          </p:nvPr>
        </p:nvSpPr>
        <p:spPr bwMode="auto">
          <a:xfrm>
            <a:off x="2412000" y="6676800"/>
            <a:ext cx="360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smtClean="0">
                <a:solidFill>
                  <a:srgbClr val="FFFFFF"/>
                </a:solidFill>
              </a:rPr>
              <a:t>Airbus Operations</a:t>
            </a:r>
            <a:endParaRPr lang="en-GB" dirty="0">
              <a:solidFill>
                <a:srgbClr val="FFFFFF"/>
              </a:solidFill>
            </a:endParaRPr>
          </a:p>
        </p:txBody>
      </p:sp>
      <p:sp>
        <p:nvSpPr>
          <p:cNvPr id="15" name="Text Box 33"/>
          <p:cNvSpPr txBox="1">
            <a:spLocks noChangeArrowheads="1"/>
          </p:cNvSpPr>
          <p:nvPr userDrawn="1"/>
        </p:nvSpPr>
        <p:spPr bwMode="auto">
          <a:xfrm>
            <a:off x="261938" y="6694724"/>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rgbClr val="FFFFFF"/>
                </a:solidFill>
              </a:rPr>
              <a:t>© AIRBUS all rights reserved. Confidential and proprietary document.</a:t>
            </a:r>
            <a:endParaRPr lang="en-GB" sz="450" noProof="1">
              <a:solidFill>
                <a:srgbClr val="FFFFFF"/>
              </a:solidFill>
            </a:endParaRPr>
          </a:p>
        </p:txBody>
      </p:sp>
      <p:grpSp>
        <p:nvGrpSpPr>
          <p:cNvPr id="2" name="Group 4"/>
          <p:cNvGrpSpPr>
            <a:grpSpLocks noChangeAspect="1"/>
          </p:cNvGrpSpPr>
          <p:nvPr userDrawn="1"/>
        </p:nvGrpSpPr>
        <p:grpSpPr bwMode="auto">
          <a:xfrm>
            <a:off x="6297613" y="569384"/>
            <a:ext cx="2584450" cy="3443816"/>
            <a:chOff x="3967" y="269"/>
            <a:chExt cx="1628" cy="1627"/>
          </a:xfrm>
        </p:grpSpPr>
        <p:sp>
          <p:nvSpPr>
            <p:cNvPr id="3" name="AutoShape 3"/>
            <p:cNvSpPr>
              <a:spLocks noChangeAspect="1" noChangeArrowheads="1" noTextEdit="1"/>
            </p:cNvSpPr>
            <p:nvPr userDrawn="1"/>
          </p:nvSpPr>
          <p:spPr bwMode="auto">
            <a:xfrm>
              <a:off x="3967" y="269"/>
              <a:ext cx="1628"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4" name="Freeform 5"/>
            <p:cNvSpPr>
              <a:spLocks noEditPoints="1"/>
            </p:cNvSpPr>
            <p:nvPr userDrawn="1"/>
          </p:nvSpPr>
          <p:spPr bwMode="auto">
            <a:xfrm>
              <a:off x="3967" y="700"/>
              <a:ext cx="1628" cy="1196"/>
            </a:xfrm>
            <a:custGeom>
              <a:avLst/>
              <a:gdLst>
                <a:gd name="T0" fmla="*/ 1371 w 1628"/>
                <a:gd name="T1" fmla="*/ 1123 h 1196"/>
                <a:gd name="T2" fmla="*/ 1371 w 1628"/>
                <a:gd name="T3" fmla="*/ 1076 h 1196"/>
                <a:gd name="T4" fmla="*/ 1515 w 1628"/>
                <a:gd name="T5" fmla="*/ 1076 h 1196"/>
                <a:gd name="T6" fmla="*/ 1515 w 1628"/>
                <a:gd name="T7" fmla="*/ 1123 h 1196"/>
                <a:gd name="T8" fmla="*/ 1371 w 1628"/>
                <a:gd name="T9" fmla="*/ 1123 h 1196"/>
                <a:gd name="T10" fmla="*/ 622 w 1628"/>
                <a:gd name="T11" fmla="*/ 0 h 1196"/>
                <a:gd name="T12" fmla="*/ 0 w 1628"/>
                <a:gd name="T13" fmla="*/ 0 h 1196"/>
                <a:gd name="T14" fmla="*/ 0 w 1628"/>
                <a:gd name="T15" fmla="*/ 1196 h 1196"/>
                <a:gd name="T16" fmla="*/ 1628 w 1628"/>
                <a:gd name="T17" fmla="*/ 1196 h 1196"/>
                <a:gd name="T18" fmla="*/ 1628 w 1628"/>
                <a:gd name="T19" fmla="*/ 27 h 1196"/>
                <a:gd name="T20" fmla="*/ 622 w 1628"/>
                <a:gd name="T21" fmla="*/ 27 h 1196"/>
                <a:gd name="T22" fmla="*/ 622 w 1628"/>
                <a:gd name="T2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8" h="1196">
                  <a:moveTo>
                    <a:pt x="1371" y="1123"/>
                  </a:moveTo>
                  <a:lnTo>
                    <a:pt x="1371" y="1076"/>
                  </a:lnTo>
                  <a:lnTo>
                    <a:pt x="1515" y="1076"/>
                  </a:lnTo>
                  <a:lnTo>
                    <a:pt x="1515" y="1123"/>
                  </a:lnTo>
                  <a:lnTo>
                    <a:pt x="1371" y="1123"/>
                  </a:lnTo>
                  <a:close/>
                  <a:moveTo>
                    <a:pt x="622" y="0"/>
                  </a:moveTo>
                  <a:lnTo>
                    <a:pt x="0" y="0"/>
                  </a:lnTo>
                  <a:lnTo>
                    <a:pt x="0" y="1196"/>
                  </a:lnTo>
                  <a:lnTo>
                    <a:pt x="1628" y="1196"/>
                  </a:lnTo>
                  <a:lnTo>
                    <a:pt x="1628" y="27"/>
                  </a:lnTo>
                  <a:lnTo>
                    <a:pt x="622" y="27"/>
                  </a:lnTo>
                  <a:lnTo>
                    <a:pt x="622" y="0"/>
                  </a:lnTo>
                  <a:close/>
                </a:path>
              </a:pathLst>
            </a:custGeom>
            <a:solidFill>
              <a:srgbClr val="FFFFFF">
                <a:alpha val="7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5" name="Rectangle 6"/>
            <p:cNvSpPr>
              <a:spLocks noChangeArrowheads="1"/>
            </p:cNvSpPr>
            <p:nvPr userDrawn="1"/>
          </p:nvSpPr>
          <p:spPr bwMode="auto">
            <a:xfrm>
              <a:off x="5338" y="1776"/>
              <a:ext cx="144"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6" name="Freeform 7"/>
            <p:cNvSpPr>
              <a:spLocks/>
            </p:cNvSpPr>
            <p:nvPr userDrawn="1"/>
          </p:nvSpPr>
          <p:spPr bwMode="auto">
            <a:xfrm>
              <a:off x="3967" y="700"/>
              <a:ext cx="1628" cy="1196"/>
            </a:xfrm>
            <a:custGeom>
              <a:avLst/>
              <a:gdLst>
                <a:gd name="T0" fmla="*/ 622 w 1628"/>
                <a:gd name="T1" fmla="*/ 0 h 1196"/>
                <a:gd name="T2" fmla="*/ 0 w 1628"/>
                <a:gd name="T3" fmla="*/ 0 h 1196"/>
                <a:gd name="T4" fmla="*/ 0 w 1628"/>
                <a:gd name="T5" fmla="*/ 1196 h 1196"/>
                <a:gd name="T6" fmla="*/ 1628 w 1628"/>
                <a:gd name="T7" fmla="*/ 1196 h 1196"/>
                <a:gd name="T8" fmla="*/ 1628 w 1628"/>
                <a:gd name="T9" fmla="*/ 27 h 1196"/>
                <a:gd name="T10" fmla="*/ 622 w 1628"/>
                <a:gd name="T11" fmla="*/ 27 h 1196"/>
                <a:gd name="T12" fmla="*/ 622 w 1628"/>
                <a:gd name="T13" fmla="*/ 0 h 1196"/>
              </a:gdLst>
              <a:ahLst/>
              <a:cxnLst>
                <a:cxn ang="0">
                  <a:pos x="T0" y="T1"/>
                </a:cxn>
                <a:cxn ang="0">
                  <a:pos x="T2" y="T3"/>
                </a:cxn>
                <a:cxn ang="0">
                  <a:pos x="T4" y="T5"/>
                </a:cxn>
                <a:cxn ang="0">
                  <a:pos x="T6" y="T7"/>
                </a:cxn>
                <a:cxn ang="0">
                  <a:pos x="T8" y="T9"/>
                </a:cxn>
                <a:cxn ang="0">
                  <a:pos x="T10" y="T11"/>
                </a:cxn>
                <a:cxn ang="0">
                  <a:pos x="T12" y="T13"/>
                </a:cxn>
              </a:cxnLst>
              <a:rect l="0" t="0" r="r" b="b"/>
              <a:pathLst>
                <a:path w="1628" h="1196">
                  <a:moveTo>
                    <a:pt x="622" y="0"/>
                  </a:moveTo>
                  <a:lnTo>
                    <a:pt x="0" y="0"/>
                  </a:lnTo>
                  <a:lnTo>
                    <a:pt x="0" y="1196"/>
                  </a:lnTo>
                  <a:lnTo>
                    <a:pt x="1628" y="1196"/>
                  </a:lnTo>
                  <a:lnTo>
                    <a:pt x="1628" y="27"/>
                  </a:lnTo>
                  <a:lnTo>
                    <a:pt x="622" y="27"/>
                  </a:lnTo>
                  <a:lnTo>
                    <a:pt x="6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7" name="Rectangle 8"/>
            <p:cNvSpPr>
              <a:spLocks noChangeArrowheads="1"/>
            </p:cNvSpPr>
            <p:nvPr userDrawn="1"/>
          </p:nvSpPr>
          <p:spPr bwMode="auto">
            <a:xfrm>
              <a:off x="3967" y="269"/>
              <a:ext cx="1628" cy="413"/>
            </a:xfrm>
            <a:prstGeom prst="rect">
              <a:avLst/>
            </a:prstGeom>
            <a:solidFill>
              <a:srgbClr val="FFFFFF">
                <a:alpha val="7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8" name="Rectangle 9"/>
            <p:cNvSpPr>
              <a:spLocks noChangeArrowheads="1"/>
            </p:cNvSpPr>
            <p:nvPr userDrawn="1"/>
          </p:nvSpPr>
          <p:spPr bwMode="auto">
            <a:xfrm>
              <a:off x="3967" y="269"/>
              <a:ext cx="1628"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grpSp>
      <p:sp>
        <p:nvSpPr>
          <p:cNvPr id="20" name="Rectangle 2"/>
          <p:cNvSpPr>
            <a:spLocks noGrp="1" noChangeArrowheads="1"/>
          </p:cNvSpPr>
          <p:nvPr>
            <p:ph type="ctrTitle"/>
          </p:nvPr>
        </p:nvSpPr>
        <p:spPr>
          <a:xfrm>
            <a:off x="6467824" y="1657265"/>
            <a:ext cx="2218388" cy="1407665"/>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21" name="Rectangle 3"/>
          <p:cNvSpPr>
            <a:spLocks noGrp="1" noChangeArrowheads="1"/>
          </p:cNvSpPr>
          <p:nvPr>
            <p:ph type="subTitle" idx="1"/>
          </p:nvPr>
        </p:nvSpPr>
        <p:spPr>
          <a:xfrm>
            <a:off x="6467824" y="3071906"/>
            <a:ext cx="2218388" cy="689373"/>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sp>
        <p:nvSpPr>
          <p:cNvPr id="23" name="Text Placeholder 17" descr="Function / Department / Event"/>
          <p:cNvSpPr>
            <a:spLocks noGrp="1"/>
          </p:cNvSpPr>
          <p:nvPr>
            <p:ph type="body" sz="quarter" idx="12" hasCustomPrompt="1"/>
          </p:nvPr>
        </p:nvSpPr>
        <p:spPr>
          <a:xfrm>
            <a:off x="6467826" y="676465"/>
            <a:ext cx="2218387" cy="230395"/>
          </a:xfrm>
        </p:spPr>
        <p:txBody>
          <a:bodyPr lIns="0" tIns="0" rIns="0" bIns="36000"/>
          <a:lstStyle>
            <a:lvl1pPr algn="r">
              <a:buFontTx/>
              <a:buNone/>
              <a:defRPr sz="1200" b="1">
                <a:solidFill>
                  <a:schemeClr val="tx2">
                    <a:lumMod val="50000"/>
                  </a:schemeClr>
                </a:solidFill>
              </a:defRPr>
            </a:lvl1pPr>
          </a:lstStyle>
          <a:p>
            <a:pPr lvl="0"/>
            <a:r>
              <a:rPr lang="en-US" dirty="0" smtClean="0"/>
              <a:t>Function / Event</a:t>
            </a:r>
          </a:p>
        </p:txBody>
      </p:sp>
      <p:sp>
        <p:nvSpPr>
          <p:cNvPr id="24" name="Text Placeholder 19"/>
          <p:cNvSpPr>
            <a:spLocks noGrp="1"/>
          </p:cNvSpPr>
          <p:nvPr>
            <p:ph type="body" sz="quarter" idx="13" hasCustomPrompt="1"/>
          </p:nvPr>
        </p:nvSpPr>
        <p:spPr>
          <a:xfrm>
            <a:off x="6467825" y="974483"/>
            <a:ext cx="2218388" cy="382980"/>
          </a:xfrm>
        </p:spPr>
        <p:txBody>
          <a:bodyPr lIns="0" tIns="36000" rIns="0"/>
          <a:lstStyle>
            <a:lvl1pPr algn="r">
              <a:lnSpc>
                <a:spcPts val="600"/>
              </a:lnSpc>
              <a:buFontTx/>
              <a:buNone/>
              <a:defRPr sz="100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Presented by Name</a:t>
            </a:r>
          </a:p>
          <a:p>
            <a:pPr lvl="0"/>
            <a:r>
              <a:rPr lang="en-US" dirty="0" smtClean="0"/>
              <a:t>Job title</a:t>
            </a:r>
          </a:p>
        </p:txBody>
      </p:sp>
    </p:spTree>
    <p:extLst>
      <p:ext uri="{BB962C8B-B14F-4D97-AF65-F5344CB8AC3E}">
        <p14:creationId xmlns:p14="http://schemas.microsoft.com/office/powerpoint/2010/main" val="3304198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Title/Divid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2937600" y="1315200"/>
            <a:ext cx="6206400" cy="4665600"/>
          </a:xfrm>
        </p:spPr>
        <p:txBody>
          <a:bodyPr/>
          <a:lstStyle/>
          <a:p>
            <a:r>
              <a:rPr lang="en-US" smtClean="0"/>
              <a:t>Click icon to add picture</a:t>
            </a:r>
            <a:endParaRPr lang="en-GB"/>
          </a:p>
        </p:txBody>
      </p:sp>
      <p:sp>
        <p:nvSpPr>
          <p:cNvPr id="4" name="Date Placeholder 3"/>
          <p:cNvSpPr>
            <a:spLocks noGrp="1"/>
          </p:cNvSpPr>
          <p:nvPr>
            <p:ph type="dt" sz="half" idx="10"/>
          </p:nvPr>
        </p:nvSpPr>
        <p:spPr/>
        <p:txBody>
          <a:bodyPr/>
          <a:lstStyle/>
          <a:p>
            <a:pPr>
              <a:defRPr/>
            </a:pPr>
            <a:r>
              <a:rPr lang="en-US" smtClean="0">
                <a:solidFill>
                  <a:srgbClr val="FFFFFF"/>
                </a:solidFill>
              </a:rPr>
              <a:t>2015</a:t>
            </a:r>
            <a:endParaRPr lang="en-GB" dirty="0">
              <a:solidFill>
                <a:srgbClr val="FFFFFF"/>
              </a:solidFill>
            </a:endParaRPr>
          </a:p>
        </p:txBody>
      </p:sp>
      <p:sp>
        <p:nvSpPr>
          <p:cNvPr id="5" name="Footer Placeholder 4"/>
          <p:cNvSpPr>
            <a:spLocks noGrp="1"/>
          </p:cNvSpPr>
          <p:nvPr>
            <p:ph type="ftr" sz="quarter" idx="11"/>
          </p:nvPr>
        </p:nvSpPr>
        <p:spPr/>
        <p:txBody>
          <a:bodyPr/>
          <a:lstStyle/>
          <a:p>
            <a:pPr>
              <a:defRPr/>
            </a:pPr>
            <a:r>
              <a:rPr lang="en-GB" smtClean="0">
                <a:solidFill>
                  <a:srgbClr val="FFFFFF"/>
                </a:solidFill>
              </a:rPr>
              <a:t>Airbus Operations</a:t>
            </a:r>
            <a:endParaRPr lang="en-GB" dirty="0">
              <a:solidFill>
                <a:srgbClr val="FFFFFF"/>
              </a:solidFill>
            </a:endParaRPr>
          </a:p>
        </p:txBody>
      </p:sp>
      <p:sp>
        <p:nvSpPr>
          <p:cNvPr id="6" name="Slide Number Placeholder 5"/>
          <p:cNvSpPr>
            <a:spLocks noGrp="1"/>
          </p:cNvSpPr>
          <p:nvPr>
            <p:ph type="sldNum" sz="quarter" idx="12"/>
          </p:nvPr>
        </p:nvSpPr>
        <p:spPr/>
        <p:txBody>
          <a:bodyPr/>
          <a:lstStyle/>
          <a:p>
            <a:pPr>
              <a:defRPr/>
            </a:pPr>
            <a:r>
              <a:rPr lang="en-GB" smtClean="0">
                <a:solidFill>
                  <a:srgbClr val="FFFFFF"/>
                </a:solidFill>
              </a:rPr>
              <a:t>Page </a:t>
            </a:r>
            <a:fld id="{18D8B383-48A2-4F68-A457-302CFCBCB6D2}" type="slidenum">
              <a:rPr lang="en-GB" smtClean="0">
                <a:solidFill>
                  <a:srgbClr val="FFFFFF"/>
                </a:solidFill>
              </a:rPr>
              <a:pPr>
                <a:defRPr/>
              </a:pPr>
              <a:t>‹#›</a:t>
            </a:fld>
            <a:endParaRPr lang="en-GB" dirty="0">
              <a:solidFill>
                <a:srgbClr val="FFFFFF"/>
              </a:solidFill>
            </a:endParaRPr>
          </a:p>
        </p:txBody>
      </p:sp>
      <p:sp>
        <p:nvSpPr>
          <p:cNvPr id="7" name="Rectangle 7"/>
          <p:cNvSpPr>
            <a:spLocks noGrp="1" noChangeArrowheads="1"/>
          </p:cNvSpPr>
          <p:nvPr>
            <p:ph type="title" hasCustomPrompt="1"/>
          </p:nvPr>
        </p:nvSpPr>
        <p:spPr bwMode="auto">
          <a:xfrm>
            <a:off x="252414" y="287339"/>
            <a:ext cx="8629648"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defRPr baseline="0"/>
            </a:lvl1pPr>
          </a:lstStyle>
          <a:p>
            <a:pPr lvl="0"/>
            <a:r>
              <a:rPr lang="en-US" noProof="0" dirty="0" smtClean="0"/>
              <a:t>Click to add title</a:t>
            </a:r>
            <a:endParaRPr lang="en-GB" noProof="0" dirty="0" smtClean="0"/>
          </a:p>
        </p:txBody>
      </p:sp>
    </p:spTree>
    <p:extLst>
      <p:ext uri="{BB962C8B-B14F-4D97-AF65-F5344CB8AC3E}">
        <p14:creationId xmlns:p14="http://schemas.microsoft.com/office/powerpoint/2010/main" val="257060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GB" smtClean="0"/>
              <a:t>Page </a:t>
            </a:r>
            <a:fld id="{18D8B383-48A2-4F68-A457-302CFCBCB6D2}" type="slidenum">
              <a:rPr lang="en-GB" smtClean="0"/>
              <a:pPr>
                <a:defRPr/>
              </a:pPr>
              <a:t>‹#›</a:t>
            </a:fld>
            <a:endParaRPr lang="en-GB" dirty="0"/>
          </a:p>
        </p:txBody>
      </p:sp>
      <p:sp>
        <p:nvSpPr>
          <p:cNvPr id="10" name="Rectangle 9"/>
          <p:cNvSpPr/>
          <p:nvPr userDrawn="1"/>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11" name="Rectangle 4"/>
          <p:cNvSpPr>
            <a:spLocks noGrp="1" noChangeArrowheads="1"/>
          </p:cNvSpPr>
          <p:nvPr>
            <p:ph type="dt" sz="half" idx="10"/>
          </p:nvPr>
        </p:nvSpPr>
        <p:spPr>
          <a:xfrm>
            <a:off x="7656512" y="2"/>
            <a:ext cx="1225550" cy="215900"/>
          </a:xfrm>
        </p:spPr>
        <p:txBody>
          <a:bodyPr/>
          <a:lstStyle>
            <a:lvl1pPr algn="r">
              <a:lnSpc>
                <a:spcPct val="100000"/>
              </a:lnSpc>
              <a:spcBef>
                <a:spcPct val="0"/>
              </a:spcBef>
              <a:defRPr sz="600" smtClean="0">
                <a:solidFill>
                  <a:schemeClr val="bg1"/>
                </a:solidFill>
              </a:defRPr>
            </a:lvl1pPr>
          </a:lstStyle>
          <a:p>
            <a:pPr>
              <a:defRPr/>
            </a:pPr>
            <a:r>
              <a:rPr lang="en-US" smtClean="0"/>
              <a:t>2015</a:t>
            </a:r>
            <a:endParaRPr lang="en-GB" dirty="0"/>
          </a:p>
        </p:txBody>
      </p:sp>
      <p:sp>
        <p:nvSpPr>
          <p:cNvPr id="12" name="Rectangle 5"/>
          <p:cNvSpPr>
            <a:spLocks noGrp="1" noChangeArrowheads="1"/>
          </p:cNvSpPr>
          <p:nvPr>
            <p:ph type="ftr" sz="quarter" idx="11"/>
          </p:nvPr>
        </p:nvSpPr>
        <p:spPr>
          <a:xfrm>
            <a:off x="274904" y="2"/>
            <a:ext cx="7128320" cy="215900"/>
          </a:xfrm>
        </p:spPr>
        <p:txBody>
          <a:bodyPr lIns="90000"/>
          <a:lstStyle>
            <a:lvl1pPr algn="l">
              <a:lnSpc>
                <a:spcPct val="100000"/>
              </a:lnSpc>
              <a:spcBef>
                <a:spcPct val="0"/>
              </a:spcBef>
              <a:defRPr sz="600" noProof="1" smtClean="0">
                <a:solidFill>
                  <a:schemeClr val="bg1"/>
                </a:solidFill>
              </a:defRPr>
            </a:lvl1pPr>
          </a:lstStyle>
          <a:p>
            <a:pPr>
              <a:defRPr/>
            </a:pPr>
            <a:r>
              <a:rPr lang="en-GB" smtClean="0"/>
              <a:t>Airbus Operations</a:t>
            </a:r>
            <a:endParaRPr lang="en-GB" dirty="0"/>
          </a:p>
        </p:txBody>
      </p:sp>
      <p:pic>
        <p:nvPicPr>
          <p:cNvPr id="13" name="Picture 3" descr="c:\Users\koshorst_c\Desktop\title block.wmf"/>
          <p:cNvPicPr>
            <a:picLocks noChangeAspect="1" noChangeArrowheads="1"/>
          </p:cNvPicPr>
          <p:nvPr userDrawn="1"/>
        </p:nvPicPr>
        <p:blipFill>
          <a:blip r:embed="rId2" cstate="print"/>
          <a:srcRect/>
          <a:stretch>
            <a:fillRect/>
          </a:stretch>
        </p:blipFill>
        <p:spPr bwMode="auto">
          <a:xfrm>
            <a:off x="163786" y="355318"/>
            <a:ext cx="2590800" cy="3348403"/>
          </a:xfrm>
          <a:prstGeom prst="rect">
            <a:avLst/>
          </a:prstGeom>
          <a:noFill/>
          <a:effectLst/>
        </p:spPr>
      </p:pic>
      <p:sp>
        <p:nvSpPr>
          <p:cNvPr id="19" name="Rectangle 18"/>
          <p:cNvSpPr/>
          <p:nvPr userDrawn="1"/>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pic>
        <p:nvPicPr>
          <p:cNvPr id="20" name="Picture 2" descr="c:\Users\koshorst_c\Desktop\AIRBUS_WHT_s.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92555" y="6390000"/>
            <a:ext cx="1119155" cy="360000"/>
          </a:xfrm>
          <a:prstGeom prst="rect">
            <a:avLst/>
          </a:prstGeom>
          <a:noFill/>
        </p:spPr>
      </p:pic>
      <p:pic>
        <p:nvPicPr>
          <p:cNvPr id="102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tretch/>
        </p:blipFill>
        <p:spPr bwMode="auto">
          <a:xfrm>
            <a:off x="-9525" y="216000"/>
            <a:ext cx="9144000" cy="606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descr="c:\Users\koshorst_c\Desktop\title block.wmf"/>
          <p:cNvPicPr>
            <a:picLocks noChangeAspect="1" noChangeArrowheads="1"/>
          </p:cNvPicPr>
          <p:nvPr userDrawn="1"/>
        </p:nvPicPr>
        <p:blipFill>
          <a:blip r:embed="rId2" cstate="print"/>
          <a:srcRect/>
          <a:stretch>
            <a:fillRect/>
          </a:stretch>
        </p:blipFill>
        <p:spPr bwMode="auto">
          <a:xfrm>
            <a:off x="163786" y="355318"/>
            <a:ext cx="2590800" cy="3348403"/>
          </a:xfrm>
          <a:prstGeom prst="rect">
            <a:avLst/>
          </a:prstGeom>
          <a:noFill/>
          <a:effectLst/>
        </p:spPr>
      </p:pic>
      <p:sp>
        <p:nvSpPr>
          <p:cNvPr id="35" name="Rectangle 2"/>
          <p:cNvSpPr>
            <a:spLocks noGrp="1" noChangeArrowheads="1"/>
          </p:cNvSpPr>
          <p:nvPr>
            <p:ph type="ctrTitle"/>
          </p:nvPr>
        </p:nvSpPr>
        <p:spPr>
          <a:xfrm>
            <a:off x="289186" y="1490975"/>
            <a:ext cx="2340000" cy="1440000"/>
          </a:xfrm>
          <a:noFill/>
          <a:ln w="9525">
            <a:noFill/>
          </a:ln>
        </p:spPr>
        <p:txBody>
          <a:bodyPr lIns="0" tIns="0" rIns="0" bIns="36000" anchor="b"/>
          <a:lstStyle>
            <a:lvl1pPr algn="l">
              <a:defRPr sz="1700" b="1" spc="-40">
                <a:solidFill>
                  <a:schemeClr val="tx2">
                    <a:lumMod val="50000"/>
                  </a:schemeClr>
                </a:solidFill>
              </a:defRPr>
            </a:lvl1pPr>
          </a:lstStyle>
          <a:p>
            <a:r>
              <a:rPr lang="en-US" noProof="0" smtClean="0"/>
              <a:t>Click to edit Master title style</a:t>
            </a:r>
            <a:endParaRPr lang="en-GB" noProof="0" dirty="0"/>
          </a:p>
        </p:txBody>
      </p:sp>
      <p:sp>
        <p:nvSpPr>
          <p:cNvPr id="36" name="Rectangle 3"/>
          <p:cNvSpPr>
            <a:spLocks noGrp="1" noChangeArrowheads="1"/>
          </p:cNvSpPr>
          <p:nvPr>
            <p:ph type="subTitle" idx="1"/>
          </p:nvPr>
        </p:nvSpPr>
        <p:spPr>
          <a:xfrm>
            <a:off x="289186" y="2930975"/>
            <a:ext cx="2340000" cy="648008"/>
          </a:xfrm>
        </p:spPr>
        <p:txBody>
          <a:bodyPr lIns="0" tIns="36000" rIns="0" bIns="0"/>
          <a:lstStyle>
            <a:lvl1pPr marL="0" indent="0" algn="l">
              <a:lnSpc>
                <a:spcPct val="80000"/>
              </a:lnSpc>
              <a:buFontTx/>
              <a:buNone/>
              <a:defRPr sz="1200" b="0" spc="-20" baseline="0">
                <a:solidFill>
                  <a:schemeClr val="tx2">
                    <a:lumMod val="50000"/>
                  </a:schemeClr>
                </a:solidFill>
              </a:defRPr>
            </a:lvl1pPr>
          </a:lstStyle>
          <a:p>
            <a:r>
              <a:rPr lang="en-US" noProof="0" smtClean="0"/>
              <a:t>Click to edit Master subtitle style</a:t>
            </a:r>
            <a:endParaRPr lang="en-GB" noProof="0" dirty="0" smtClean="0"/>
          </a:p>
        </p:txBody>
      </p:sp>
      <p:sp>
        <p:nvSpPr>
          <p:cNvPr id="37" name="Text Placeholder 17" descr="Function / Department / Event"/>
          <p:cNvSpPr>
            <a:spLocks noGrp="1"/>
          </p:cNvSpPr>
          <p:nvPr>
            <p:ph type="body" sz="quarter" idx="13" hasCustomPrompt="1"/>
          </p:nvPr>
        </p:nvSpPr>
        <p:spPr>
          <a:xfrm>
            <a:off x="289186" y="463323"/>
            <a:ext cx="2340000" cy="216571"/>
          </a:xfrm>
        </p:spPr>
        <p:txBody>
          <a:bodyPr lIns="0" tIns="0" rIns="0" bIns="36000"/>
          <a:lstStyle>
            <a:lvl1pPr algn="r">
              <a:buFontTx/>
              <a:buNone/>
              <a:defRPr sz="1200" b="1" spc="-20">
                <a:solidFill>
                  <a:schemeClr val="tx2">
                    <a:lumMod val="50000"/>
                  </a:schemeClr>
                </a:solidFill>
              </a:defRPr>
            </a:lvl1pPr>
          </a:lstStyle>
          <a:p>
            <a:pPr lvl="0"/>
            <a:r>
              <a:rPr lang="en-GB" dirty="0" smtClean="0"/>
              <a:t>Function / Event</a:t>
            </a:r>
          </a:p>
        </p:txBody>
      </p:sp>
      <p:sp>
        <p:nvSpPr>
          <p:cNvPr id="38" name="Text Placeholder 19"/>
          <p:cNvSpPr>
            <a:spLocks noGrp="1"/>
          </p:cNvSpPr>
          <p:nvPr>
            <p:ph type="body" sz="quarter" idx="14" hasCustomPrompt="1"/>
          </p:nvPr>
        </p:nvSpPr>
        <p:spPr>
          <a:xfrm>
            <a:off x="289186" y="735088"/>
            <a:ext cx="2340000" cy="360000"/>
          </a:xfrm>
        </p:spPr>
        <p:txBody>
          <a:bodyPr lIns="0" tIns="36000" rIns="0"/>
          <a:lstStyle>
            <a:lvl1pPr algn="r">
              <a:lnSpc>
                <a:spcPts val="700"/>
              </a:lnSpc>
              <a:buFontTx/>
              <a:buNone/>
              <a:defRPr sz="1000" spc="-1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GB" smtClean="0"/>
              <a:t>Presented by Name</a:t>
            </a:r>
          </a:p>
          <a:p>
            <a:pPr lvl="0"/>
            <a:r>
              <a:rPr lang="en-GB" smtClean="0"/>
              <a:t>Job title</a:t>
            </a:r>
            <a:endParaRPr lang="en-GB" dirty="0" smtClean="0"/>
          </a:p>
        </p:txBody>
      </p:sp>
    </p:spTree>
    <p:extLst>
      <p:ext uri="{BB962C8B-B14F-4D97-AF65-F5344CB8AC3E}">
        <p14:creationId xmlns:p14="http://schemas.microsoft.com/office/powerpoint/2010/main" val="2023238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pyright/Disclaim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solidFill>
                  <a:srgbClr val="FFFFFF"/>
                </a:solidFill>
              </a:rPr>
              <a:t>2015</a:t>
            </a:r>
            <a:endParaRPr lang="en-GB" dirty="0">
              <a:solidFill>
                <a:srgbClr val="FFFFFF"/>
              </a:solidFill>
            </a:endParaRPr>
          </a:p>
        </p:txBody>
      </p:sp>
      <p:sp>
        <p:nvSpPr>
          <p:cNvPr id="5" name="Footer Placeholder 4"/>
          <p:cNvSpPr>
            <a:spLocks noGrp="1"/>
          </p:cNvSpPr>
          <p:nvPr>
            <p:ph type="ftr" sz="quarter" idx="11"/>
          </p:nvPr>
        </p:nvSpPr>
        <p:spPr/>
        <p:txBody>
          <a:bodyPr/>
          <a:lstStyle/>
          <a:p>
            <a:pPr>
              <a:defRPr/>
            </a:pPr>
            <a:r>
              <a:rPr lang="en-GB" smtClean="0">
                <a:solidFill>
                  <a:srgbClr val="FFFFFF"/>
                </a:solidFill>
              </a:rPr>
              <a:t>Airbus Operations</a:t>
            </a:r>
            <a:endParaRPr lang="en-GB" dirty="0">
              <a:solidFill>
                <a:srgbClr val="FFFFFF"/>
              </a:solidFill>
            </a:endParaRPr>
          </a:p>
        </p:txBody>
      </p:sp>
      <p:sp>
        <p:nvSpPr>
          <p:cNvPr id="6" name="Slide Number Placeholder 5"/>
          <p:cNvSpPr>
            <a:spLocks noGrp="1"/>
          </p:cNvSpPr>
          <p:nvPr>
            <p:ph type="sldNum" sz="quarter" idx="12"/>
          </p:nvPr>
        </p:nvSpPr>
        <p:spPr/>
        <p:txBody>
          <a:bodyPr/>
          <a:lstStyle/>
          <a:p>
            <a:pPr>
              <a:defRPr/>
            </a:pPr>
            <a:r>
              <a:rPr lang="en-GB" smtClean="0">
                <a:solidFill>
                  <a:srgbClr val="FFFFFF"/>
                </a:solidFill>
              </a:rPr>
              <a:t>Page </a:t>
            </a:r>
            <a:fld id="{18D8B383-48A2-4F68-A457-302CFCBCB6D2}" type="slidenum">
              <a:rPr lang="en-GB" smtClean="0">
                <a:solidFill>
                  <a:srgbClr val="FFFFFF"/>
                </a:solidFill>
              </a:rPr>
              <a:pPr>
                <a:defRPr/>
              </a:pPr>
              <a:t>‹#›</a:t>
            </a:fld>
            <a:endParaRPr lang="en-GB" dirty="0">
              <a:solidFill>
                <a:srgbClr val="FFFFFF"/>
              </a:solidFill>
            </a:endParaRPr>
          </a:p>
        </p:txBody>
      </p:sp>
      <p:sp>
        <p:nvSpPr>
          <p:cNvPr id="9" name="Text Box 18"/>
          <p:cNvSpPr txBox="1">
            <a:spLocks noChangeArrowheads="1"/>
          </p:cNvSpPr>
          <p:nvPr userDrawn="1"/>
        </p:nvSpPr>
        <p:spPr bwMode="auto">
          <a:xfrm>
            <a:off x="261938" y="260649"/>
            <a:ext cx="8620124" cy="611471"/>
          </a:xfrm>
          <a:prstGeom prst="rect">
            <a:avLst/>
          </a:prstGeom>
          <a:noFill/>
          <a:ln w="9525">
            <a:noFill/>
            <a:miter lim="800000"/>
            <a:headEnd/>
            <a:tailEnd/>
          </a:ln>
        </p:spPr>
        <p:txBody>
          <a:bodyPr lIns="0" rIns="0"/>
          <a:lstStyle/>
          <a:p>
            <a:pPr>
              <a:spcBef>
                <a:spcPct val="50000"/>
              </a:spcBef>
            </a:pPr>
            <a:r>
              <a:rPr lang="en-GB" sz="550" b="1" noProof="1" smtClean="0">
                <a:solidFill>
                  <a:srgbClr val="7F8CA1"/>
                </a:solidFill>
                <a:cs typeface="Times New Roman" pitchFamily="18" charset="0"/>
              </a:rPr>
              <a:t>© AIRBUS </a:t>
            </a:r>
            <a:r>
              <a:rPr lang="en-GB" sz="550" noProof="1" smtClean="0">
                <a:solidFill>
                  <a:srgbClr val="7F8CA1"/>
                </a:solidFill>
                <a:cs typeface="Times New Roman" pitchFamily="18" charset="0"/>
              </a:rPr>
              <a:t>(Airbus S.A.S., Airbus Operations S.A.S., Airbus Operations GmbH, Airbus Operations LDT, Airbus Opeartions SL, Airbus China LTD, Airbus (Tianjin) Final Assembly Company LTD, Airbus (Tianjin) Delivery Centre LTD). All rights reserved. Confidential and proprietary document. This document and all information contained herein is the sole property of AIRBUS. No intellectual property rights are granted by the delivery of this document or the disclosure of its content. This document shall not be reproduced or disclosed to a third party without the express written consent of AIRBUS S.A.S. This document and its content shall not be used for any purpose other than that for which it is supplied. The statements made herein do not constitute an offer. They are based on the mentioned assumptions and are expressed in good faith. Where the supporting grounds for these statements are not shown, AIRBUS S.A.S. will be pleased to explain the basis thereof. AIRBUS, its logo, A300, A310, A318, A319, A320, A321, A330, A340, A350, A380, A400M are registered trademarks.</a:t>
            </a:r>
            <a:endParaRPr lang="en-GB" sz="550" noProof="1">
              <a:solidFill>
                <a:srgbClr val="7F8CA1"/>
              </a:solidFill>
              <a:cs typeface="Times New Roman" pitchFamily="18" charset="0"/>
            </a:endParaRPr>
          </a:p>
        </p:txBody>
      </p:sp>
    </p:spTree>
    <p:extLst>
      <p:ext uri="{BB962C8B-B14F-4D97-AF65-F5344CB8AC3E}">
        <p14:creationId xmlns:p14="http://schemas.microsoft.com/office/powerpoint/2010/main" val="627588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ne content bloc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solidFill>
                  <a:srgbClr val="FFFFFF"/>
                </a:solidFill>
              </a:rPr>
              <a:t>2015</a:t>
            </a:r>
            <a:endParaRPr lang="en-GB" dirty="0">
              <a:solidFill>
                <a:srgbClr val="FFFFFF"/>
              </a:solidFill>
            </a:endParaRPr>
          </a:p>
        </p:txBody>
      </p:sp>
      <p:sp>
        <p:nvSpPr>
          <p:cNvPr id="5" name="Footer Placeholder 4"/>
          <p:cNvSpPr>
            <a:spLocks noGrp="1"/>
          </p:cNvSpPr>
          <p:nvPr>
            <p:ph type="ftr" sz="quarter" idx="11"/>
          </p:nvPr>
        </p:nvSpPr>
        <p:spPr/>
        <p:txBody>
          <a:bodyPr/>
          <a:lstStyle/>
          <a:p>
            <a:pPr>
              <a:defRPr/>
            </a:pPr>
            <a:r>
              <a:rPr lang="en-GB" smtClean="0">
                <a:solidFill>
                  <a:srgbClr val="FFFFFF"/>
                </a:solidFill>
              </a:rPr>
              <a:t>Airbus Operations</a:t>
            </a:r>
            <a:endParaRPr lang="en-GB" dirty="0">
              <a:solidFill>
                <a:srgbClr val="FFFFFF"/>
              </a:solidFill>
            </a:endParaRPr>
          </a:p>
        </p:txBody>
      </p:sp>
      <p:sp>
        <p:nvSpPr>
          <p:cNvPr id="6" name="Slide Number Placeholder 5"/>
          <p:cNvSpPr>
            <a:spLocks noGrp="1"/>
          </p:cNvSpPr>
          <p:nvPr>
            <p:ph type="sldNum" sz="quarter" idx="12"/>
          </p:nvPr>
        </p:nvSpPr>
        <p:spPr/>
        <p:txBody>
          <a:bodyPr/>
          <a:lstStyle/>
          <a:p>
            <a:pPr>
              <a:defRPr/>
            </a:pPr>
            <a:r>
              <a:rPr lang="en-GB" smtClean="0">
                <a:solidFill>
                  <a:srgbClr val="FFFFFF"/>
                </a:solidFill>
              </a:rPr>
              <a:t>Page </a:t>
            </a:r>
            <a:fld id="{18D8B383-48A2-4F68-A457-302CFCBCB6D2}" type="slidenum">
              <a:rPr lang="en-GB" smtClean="0">
                <a:solidFill>
                  <a:srgbClr val="FFFFFF"/>
                </a:solidFill>
              </a:rPr>
              <a:pPr>
                <a:defRPr/>
              </a:pPr>
              <a:t>‹#›</a:t>
            </a:fld>
            <a:endParaRPr lang="en-GB" dirty="0">
              <a:solidFill>
                <a:srgbClr val="FFFFFF"/>
              </a:solidFill>
            </a:endParaRPr>
          </a:p>
        </p:txBody>
      </p:sp>
      <p:sp>
        <p:nvSpPr>
          <p:cNvPr id="8" name="Content Placeholder 7"/>
          <p:cNvSpPr>
            <a:spLocks noGrp="1"/>
          </p:cNvSpPr>
          <p:nvPr>
            <p:ph sz="quarter" idx="13" hasCustomPrompt="1"/>
          </p:nvPr>
        </p:nvSpPr>
        <p:spPr>
          <a:xfrm>
            <a:off x="252000" y="1315200"/>
            <a:ext cx="6768000" cy="4656000"/>
          </a:xfrm>
        </p:spPr>
        <p:txBody>
          <a:bodyPr lIns="90000" tIns="46800" bIns="46800"/>
          <a:lstStyle>
            <a:lvl1pPr marL="0" indent="0">
              <a:buFontTx/>
              <a:buNone/>
              <a:defRPr sz="1400" baseline="0"/>
            </a:lvl1pPr>
          </a:lstStyle>
          <a:p>
            <a:pPr lvl="0"/>
            <a:r>
              <a:rPr lang="en-US" dirty="0" smtClean="0"/>
              <a:t>Click to add content</a:t>
            </a:r>
            <a:endParaRPr lang="en-GB" dirty="0"/>
          </a:p>
        </p:txBody>
      </p:sp>
      <p:sp>
        <p:nvSpPr>
          <p:cNvPr id="7" name="Rectangle 7"/>
          <p:cNvSpPr>
            <a:spLocks noGrp="1" noChangeArrowheads="1"/>
          </p:cNvSpPr>
          <p:nvPr>
            <p:ph type="title" hasCustomPrompt="1"/>
          </p:nvPr>
        </p:nvSpPr>
        <p:spPr bwMode="auto">
          <a:xfrm>
            <a:off x="252414" y="287339"/>
            <a:ext cx="8629648"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defRPr baseline="0"/>
            </a:lvl1pPr>
          </a:lstStyle>
          <a:p>
            <a:pPr lvl="0"/>
            <a:r>
              <a:rPr lang="en-US" noProof="0" dirty="0" smtClean="0"/>
              <a:t>Click to add title</a:t>
            </a:r>
            <a:endParaRPr lang="en-GB" noProof="0" dirty="0" smtClean="0"/>
          </a:p>
        </p:txBody>
      </p:sp>
      <p:sp>
        <p:nvSpPr>
          <p:cNvPr id="11" name="Text Placeholder 10"/>
          <p:cNvSpPr>
            <a:spLocks noGrp="1"/>
          </p:cNvSpPr>
          <p:nvPr>
            <p:ph type="body" sz="quarter" idx="14" hasCustomPrompt="1"/>
          </p:nvPr>
        </p:nvSpPr>
        <p:spPr>
          <a:xfrm>
            <a:off x="7272000" y="5463067"/>
            <a:ext cx="1872000" cy="606156"/>
          </a:xfrm>
        </p:spPr>
        <p:txBody>
          <a:bodyPr rIns="180000" bIns="0" anchor="b" anchorCtr="0"/>
          <a:lstStyle>
            <a:lvl1pPr marL="0" indent="0" algn="l">
              <a:buFontTx/>
              <a:buNone/>
              <a:defRPr sz="700" baseline="0"/>
            </a:lvl1pPr>
            <a:lvl2pPr marL="252000" indent="0">
              <a:buFontTx/>
              <a:buNone/>
              <a:defRPr/>
            </a:lvl2pPr>
            <a:lvl3pPr marL="540000" indent="0">
              <a:buFontTx/>
              <a:buNone/>
              <a:defRPr/>
            </a:lvl3pPr>
            <a:lvl4pPr marL="828000" indent="0">
              <a:buFontTx/>
              <a:buNone/>
              <a:defRPr/>
            </a:lvl4pPr>
            <a:lvl5pPr marL="1116000" indent="0">
              <a:buFontTx/>
              <a:buNone/>
              <a:defRPr/>
            </a:lvl5pPr>
          </a:lstStyle>
          <a:p>
            <a:pPr lvl="0"/>
            <a:r>
              <a:rPr lang="en-US" dirty="0" smtClean="0"/>
              <a:t>Click to add text</a:t>
            </a:r>
            <a:endParaRPr lang="en-GB" dirty="0"/>
          </a:p>
        </p:txBody>
      </p:sp>
    </p:spTree>
    <p:extLst>
      <p:ext uri="{BB962C8B-B14F-4D97-AF65-F5344CB8AC3E}">
        <p14:creationId xmlns:p14="http://schemas.microsoft.com/office/powerpoint/2010/main" val="2872867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block left">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pic>
        <p:nvPicPr>
          <p:cNvPr id="2051" name="Picture 3" descr="c:\Users\koshorst_c\Desktop\title block.wmf"/>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4056" y="568466"/>
            <a:ext cx="2583922" cy="3445228"/>
          </a:xfrm>
          <a:prstGeom prst="rect">
            <a:avLst/>
          </a:prstGeom>
          <a:noFill/>
          <a:effectLst/>
        </p:spPr>
      </p:pic>
      <p:sp>
        <p:nvSpPr>
          <p:cNvPr id="12" name="Rectangle 11"/>
          <p:cNvSpPr/>
          <p:nvPr userDrawn="1"/>
        </p:nvSpPr>
        <p:spPr bwMode="auto">
          <a:xfrm>
            <a:off x="0" y="6282000"/>
            <a:ext cx="9144000" cy="57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3074" name="Rectangle 2"/>
          <p:cNvSpPr>
            <a:spLocks noGrp="1" noChangeArrowheads="1"/>
          </p:cNvSpPr>
          <p:nvPr>
            <p:ph type="ctrTitle"/>
          </p:nvPr>
        </p:nvSpPr>
        <p:spPr>
          <a:xfrm>
            <a:off x="423740" y="1657265"/>
            <a:ext cx="2218388" cy="1407665"/>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3075" name="Rectangle 3"/>
          <p:cNvSpPr>
            <a:spLocks noGrp="1" noChangeArrowheads="1"/>
          </p:cNvSpPr>
          <p:nvPr>
            <p:ph type="subTitle" idx="1"/>
          </p:nvPr>
        </p:nvSpPr>
        <p:spPr>
          <a:xfrm>
            <a:off x="423740" y="3071906"/>
            <a:ext cx="2218388" cy="689373"/>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pic>
        <p:nvPicPr>
          <p:cNvPr id="2050" name="Picture 2" descr="c:\Users\koshorst_c\Desktop\AIRBUS_WHT_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94649" y="6390004"/>
            <a:ext cx="1193765" cy="385729"/>
          </a:xfrm>
          <a:prstGeom prst="rect">
            <a:avLst/>
          </a:prstGeom>
          <a:noFill/>
        </p:spPr>
      </p:pic>
      <p:sp>
        <p:nvSpPr>
          <p:cNvPr id="18" name="Text Placeholder 17" descr="Function / Department / Event"/>
          <p:cNvSpPr>
            <a:spLocks noGrp="1"/>
          </p:cNvSpPr>
          <p:nvPr>
            <p:ph type="body" sz="quarter" idx="12" hasCustomPrompt="1"/>
          </p:nvPr>
        </p:nvSpPr>
        <p:spPr>
          <a:xfrm>
            <a:off x="423742" y="676465"/>
            <a:ext cx="2218387" cy="230395"/>
          </a:xfrm>
        </p:spPr>
        <p:txBody>
          <a:bodyPr lIns="0" tIns="0" rIns="0" bIns="36000"/>
          <a:lstStyle>
            <a:lvl1pPr algn="r">
              <a:buFontTx/>
              <a:buNone/>
              <a:defRPr sz="1200" b="1">
                <a:solidFill>
                  <a:schemeClr val="tx2">
                    <a:lumMod val="50000"/>
                  </a:schemeClr>
                </a:solidFill>
              </a:defRPr>
            </a:lvl1pPr>
          </a:lstStyle>
          <a:p>
            <a:pPr lvl="0"/>
            <a:r>
              <a:rPr lang="en-US" dirty="0" smtClean="0"/>
              <a:t>Function / Event</a:t>
            </a:r>
          </a:p>
        </p:txBody>
      </p:sp>
      <p:sp>
        <p:nvSpPr>
          <p:cNvPr id="20" name="Text Placeholder 19"/>
          <p:cNvSpPr>
            <a:spLocks noGrp="1"/>
          </p:cNvSpPr>
          <p:nvPr>
            <p:ph type="body" sz="quarter" idx="13" hasCustomPrompt="1"/>
          </p:nvPr>
        </p:nvSpPr>
        <p:spPr>
          <a:xfrm>
            <a:off x="423741" y="974483"/>
            <a:ext cx="2218388" cy="382980"/>
          </a:xfrm>
        </p:spPr>
        <p:txBody>
          <a:bodyPr lIns="0" tIns="36000" rIns="0"/>
          <a:lstStyle>
            <a:lvl1pPr algn="r">
              <a:lnSpc>
                <a:spcPts val="600"/>
              </a:lnSpc>
              <a:buFontTx/>
              <a:buNone/>
              <a:defRPr sz="100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Presented by Name</a:t>
            </a:r>
          </a:p>
          <a:p>
            <a:pPr lvl="0"/>
            <a:r>
              <a:rPr lang="en-US" dirty="0" smtClean="0"/>
              <a:t>Job title</a:t>
            </a:r>
          </a:p>
        </p:txBody>
      </p:sp>
      <p:sp>
        <p:nvSpPr>
          <p:cNvPr id="13" name="Rectangle 4"/>
          <p:cNvSpPr>
            <a:spLocks noGrp="1" noChangeArrowheads="1"/>
          </p:cNvSpPr>
          <p:nvPr>
            <p:ph type="dt" sz="half" idx="2"/>
          </p:nvPr>
        </p:nvSpPr>
        <p:spPr bwMode="auto">
          <a:xfrm>
            <a:off x="6012000" y="6676800"/>
            <a:ext cx="72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14" name="Rectangle 5"/>
          <p:cNvSpPr>
            <a:spLocks noGrp="1" noChangeArrowheads="1"/>
          </p:cNvSpPr>
          <p:nvPr>
            <p:ph type="ftr" sz="quarter" idx="3"/>
          </p:nvPr>
        </p:nvSpPr>
        <p:spPr bwMode="auto">
          <a:xfrm>
            <a:off x="2412000" y="6676800"/>
            <a:ext cx="360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smtClean="0">
                <a:solidFill>
                  <a:srgbClr val="FFFFFF"/>
                </a:solidFill>
              </a:rPr>
              <a:t>Airbus Operations</a:t>
            </a:r>
            <a:endParaRPr lang="en-GB" dirty="0">
              <a:solidFill>
                <a:srgbClr val="FFFFFF"/>
              </a:solidFill>
            </a:endParaRPr>
          </a:p>
        </p:txBody>
      </p:sp>
      <p:sp>
        <p:nvSpPr>
          <p:cNvPr id="15" name="Text Box 33"/>
          <p:cNvSpPr txBox="1">
            <a:spLocks noChangeArrowheads="1"/>
          </p:cNvSpPr>
          <p:nvPr userDrawn="1"/>
        </p:nvSpPr>
        <p:spPr bwMode="auto">
          <a:xfrm>
            <a:off x="261938" y="6694724"/>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rgbClr val="FFFFFF"/>
                </a:solidFill>
              </a:rPr>
              <a:t>© AIRBUS all rights reserved. Confidential and proprietary document.</a:t>
            </a:r>
            <a:endParaRPr lang="en-GB" sz="450" noProof="1">
              <a:solidFill>
                <a:srgbClr val="FFFFFF"/>
              </a:solidFill>
            </a:endParaRPr>
          </a:p>
        </p:txBody>
      </p:sp>
    </p:spTree>
    <p:extLst>
      <p:ext uri="{BB962C8B-B14F-4D97-AF65-F5344CB8AC3E}">
        <p14:creationId xmlns:p14="http://schemas.microsoft.com/office/powerpoint/2010/main" val="574635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lock right">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2" name="Rectangle 11"/>
          <p:cNvSpPr/>
          <p:nvPr userDrawn="1"/>
        </p:nvSpPr>
        <p:spPr bwMode="auto">
          <a:xfrm>
            <a:off x="0" y="6282000"/>
            <a:ext cx="9144000" cy="57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pic>
        <p:nvPicPr>
          <p:cNvPr id="22" name="Picture 2" descr="c:\Users\koshorst_c\Desktop\AIRBUS_WHT_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94649" y="6390004"/>
            <a:ext cx="1193765" cy="385729"/>
          </a:xfrm>
          <a:prstGeom prst="rect">
            <a:avLst/>
          </a:prstGeom>
          <a:noFill/>
        </p:spPr>
      </p:pic>
      <p:pic>
        <p:nvPicPr>
          <p:cNvPr id="18" name="Picture 3" descr="c:\Users\koshorst_c\Desktop\title block.wmf"/>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98140" y="568466"/>
            <a:ext cx="2583922" cy="3445228"/>
          </a:xfrm>
          <a:prstGeom prst="rect">
            <a:avLst/>
          </a:prstGeom>
          <a:noFill/>
          <a:effectLst/>
        </p:spPr>
      </p:pic>
      <p:sp>
        <p:nvSpPr>
          <p:cNvPr id="20" name="Rectangle 2"/>
          <p:cNvSpPr>
            <a:spLocks noGrp="1" noChangeArrowheads="1"/>
          </p:cNvSpPr>
          <p:nvPr>
            <p:ph type="ctrTitle"/>
          </p:nvPr>
        </p:nvSpPr>
        <p:spPr>
          <a:xfrm>
            <a:off x="6467824" y="1657265"/>
            <a:ext cx="2218388" cy="1407665"/>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21" name="Rectangle 3"/>
          <p:cNvSpPr>
            <a:spLocks noGrp="1" noChangeArrowheads="1"/>
          </p:cNvSpPr>
          <p:nvPr>
            <p:ph type="subTitle" idx="1"/>
          </p:nvPr>
        </p:nvSpPr>
        <p:spPr>
          <a:xfrm>
            <a:off x="6467824" y="3071906"/>
            <a:ext cx="2218388" cy="689373"/>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sp>
        <p:nvSpPr>
          <p:cNvPr id="23" name="Text Placeholder 17" descr="Function / Department / Event"/>
          <p:cNvSpPr>
            <a:spLocks noGrp="1"/>
          </p:cNvSpPr>
          <p:nvPr>
            <p:ph type="body" sz="quarter" idx="12" hasCustomPrompt="1"/>
          </p:nvPr>
        </p:nvSpPr>
        <p:spPr>
          <a:xfrm>
            <a:off x="6467826" y="676465"/>
            <a:ext cx="2218387" cy="230395"/>
          </a:xfrm>
        </p:spPr>
        <p:txBody>
          <a:bodyPr lIns="0" tIns="0" rIns="0" bIns="36000"/>
          <a:lstStyle>
            <a:lvl1pPr algn="r">
              <a:buFontTx/>
              <a:buNone/>
              <a:defRPr sz="1200" b="1">
                <a:solidFill>
                  <a:schemeClr val="tx2">
                    <a:lumMod val="50000"/>
                  </a:schemeClr>
                </a:solidFill>
              </a:defRPr>
            </a:lvl1pPr>
          </a:lstStyle>
          <a:p>
            <a:pPr lvl="0"/>
            <a:r>
              <a:rPr lang="en-US" dirty="0" smtClean="0"/>
              <a:t>Function / Event</a:t>
            </a:r>
          </a:p>
        </p:txBody>
      </p:sp>
      <p:sp>
        <p:nvSpPr>
          <p:cNvPr id="24" name="Text Placeholder 19"/>
          <p:cNvSpPr>
            <a:spLocks noGrp="1"/>
          </p:cNvSpPr>
          <p:nvPr>
            <p:ph type="body" sz="quarter" idx="13" hasCustomPrompt="1"/>
          </p:nvPr>
        </p:nvSpPr>
        <p:spPr>
          <a:xfrm>
            <a:off x="6467825" y="974483"/>
            <a:ext cx="2218388" cy="382980"/>
          </a:xfrm>
        </p:spPr>
        <p:txBody>
          <a:bodyPr lIns="0" tIns="36000" rIns="0"/>
          <a:lstStyle>
            <a:lvl1pPr algn="r">
              <a:lnSpc>
                <a:spcPts val="600"/>
              </a:lnSpc>
              <a:buFontTx/>
              <a:buNone/>
              <a:defRPr sz="100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Presented by Name</a:t>
            </a:r>
          </a:p>
          <a:p>
            <a:pPr lvl="0"/>
            <a:r>
              <a:rPr lang="en-US" dirty="0" smtClean="0"/>
              <a:t>Job title</a:t>
            </a:r>
          </a:p>
        </p:txBody>
      </p:sp>
      <p:sp>
        <p:nvSpPr>
          <p:cNvPr id="13" name="Rectangle 4"/>
          <p:cNvSpPr>
            <a:spLocks noGrp="1" noChangeArrowheads="1"/>
          </p:cNvSpPr>
          <p:nvPr>
            <p:ph type="dt" sz="half" idx="2"/>
          </p:nvPr>
        </p:nvSpPr>
        <p:spPr bwMode="auto">
          <a:xfrm>
            <a:off x="6012000" y="6676800"/>
            <a:ext cx="72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14" name="Rectangle 5"/>
          <p:cNvSpPr>
            <a:spLocks noGrp="1" noChangeArrowheads="1"/>
          </p:cNvSpPr>
          <p:nvPr>
            <p:ph type="ftr" sz="quarter" idx="3"/>
          </p:nvPr>
        </p:nvSpPr>
        <p:spPr bwMode="auto">
          <a:xfrm>
            <a:off x="2412000" y="6676800"/>
            <a:ext cx="360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smtClean="0">
                <a:solidFill>
                  <a:srgbClr val="FFFFFF"/>
                </a:solidFill>
              </a:rPr>
              <a:t>Airbus Operations</a:t>
            </a:r>
            <a:endParaRPr lang="en-GB" dirty="0">
              <a:solidFill>
                <a:srgbClr val="FFFFFF"/>
              </a:solidFill>
            </a:endParaRPr>
          </a:p>
        </p:txBody>
      </p:sp>
      <p:sp>
        <p:nvSpPr>
          <p:cNvPr id="15" name="Text Box 33"/>
          <p:cNvSpPr txBox="1">
            <a:spLocks noChangeArrowheads="1"/>
          </p:cNvSpPr>
          <p:nvPr userDrawn="1"/>
        </p:nvSpPr>
        <p:spPr bwMode="auto">
          <a:xfrm>
            <a:off x="261938" y="6694724"/>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rgbClr val="FFFFFF"/>
                </a:solidFill>
              </a:rPr>
              <a:t>© AIRBUS all rights reserved. Confidential and proprietary document.</a:t>
            </a:r>
            <a:endParaRPr lang="en-GB" sz="450" noProof="1">
              <a:solidFill>
                <a:srgbClr val="FFFFFF"/>
              </a:solidFill>
            </a:endParaRPr>
          </a:p>
        </p:txBody>
      </p:sp>
    </p:spTree>
    <p:extLst>
      <p:ext uri="{BB962C8B-B14F-4D97-AF65-F5344CB8AC3E}">
        <p14:creationId xmlns:p14="http://schemas.microsoft.com/office/powerpoint/2010/main" val="79495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SEMI TRANS_Title Slide block left">
    <p:bg>
      <p:bgPr>
        <a:solidFill>
          <a:schemeClr val="accent1"/>
        </a:solid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2" name="Rectangle 11"/>
          <p:cNvSpPr/>
          <p:nvPr userDrawn="1"/>
        </p:nvSpPr>
        <p:spPr bwMode="auto">
          <a:xfrm>
            <a:off x="0" y="6282000"/>
            <a:ext cx="9144000" cy="57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pic>
        <p:nvPicPr>
          <p:cNvPr id="2050" name="Picture 2" descr="c:\Users\koshorst_c\Desktop\AIRBUS_WHT_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4649" y="6390004"/>
            <a:ext cx="1193765" cy="385729"/>
          </a:xfrm>
          <a:prstGeom prst="rect">
            <a:avLst/>
          </a:prstGeom>
          <a:noFill/>
        </p:spPr>
      </p:pic>
      <p:sp>
        <p:nvSpPr>
          <p:cNvPr id="13" name="Rectangle 4"/>
          <p:cNvSpPr>
            <a:spLocks noGrp="1" noChangeArrowheads="1"/>
          </p:cNvSpPr>
          <p:nvPr>
            <p:ph type="dt" sz="half" idx="2"/>
          </p:nvPr>
        </p:nvSpPr>
        <p:spPr bwMode="auto">
          <a:xfrm>
            <a:off x="6012000" y="6676800"/>
            <a:ext cx="72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14" name="Rectangle 5"/>
          <p:cNvSpPr>
            <a:spLocks noGrp="1" noChangeArrowheads="1"/>
          </p:cNvSpPr>
          <p:nvPr>
            <p:ph type="ftr" sz="quarter" idx="3"/>
          </p:nvPr>
        </p:nvSpPr>
        <p:spPr bwMode="auto">
          <a:xfrm>
            <a:off x="2412000" y="6676800"/>
            <a:ext cx="360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smtClean="0">
                <a:solidFill>
                  <a:srgbClr val="FFFFFF"/>
                </a:solidFill>
              </a:rPr>
              <a:t>Airbus Operations</a:t>
            </a:r>
            <a:endParaRPr lang="en-GB" dirty="0">
              <a:solidFill>
                <a:srgbClr val="FFFFFF"/>
              </a:solidFill>
            </a:endParaRPr>
          </a:p>
        </p:txBody>
      </p:sp>
      <p:sp>
        <p:nvSpPr>
          <p:cNvPr id="15" name="Text Box 33"/>
          <p:cNvSpPr txBox="1">
            <a:spLocks noChangeArrowheads="1"/>
          </p:cNvSpPr>
          <p:nvPr userDrawn="1"/>
        </p:nvSpPr>
        <p:spPr bwMode="auto">
          <a:xfrm>
            <a:off x="261938" y="6694724"/>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rgbClr val="FFFFFF"/>
                </a:solidFill>
              </a:rPr>
              <a:t>© AIRBUS all rights reserved. Confidential and proprietary document.</a:t>
            </a:r>
            <a:endParaRPr lang="en-GB" sz="450" noProof="1">
              <a:solidFill>
                <a:srgbClr val="FFFFFF"/>
              </a:solidFill>
            </a:endParaRPr>
          </a:p>
        </p:txBody>
      </p:sp>
      <p:grpSp>
        <p:nvGrpSpPr>
          <p:cNvPr id="2" name="Group 4"/>
          <p:cNvGrpSpPr>
            <a:grpSpLocks noChangeAspect="1"/>
          </p:cNvGrpSpPr>
          <p:nvPr userDrawn="1"/>
        </p:nvGrpSpPr>
        <p:grpSpPr bwMode="auto">
          <a:xfrm>
            <a:off x="254000" y="569384"/>
            <a:ext cx="2584450" cy="3443816"/>
            <a:chOff x="160" y="269"/>
            <a:chExt cx="1628" cy="1627"/>
          </a:xfrm>
        </p:grpSpPr>
        <p:sp>
          <p:nvSpPr>
            <p:cNvPr id="3" name="AutoShape 3"/>
            <p:cNvSpPr>
              <a:spLocks noChangeAspect="1" noChangeArrowheads="1" noTextEdit="1"/>
            </p:cNvSpPr>
            <p:nvPr userDrawn="1"/>
          </p:nvSpPr>
          <p:spPr bwMode="auto">
            <a:xfrm>
              <a:off x="160" y="269"/>
              <a:ext cx="1628"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4" name="Freeform 5"/>
            <p:cNvSpPr>
              <a:spLocks noEditPoints="1"/>
            </p:cNvSpPr>
            <p:nvPr userDrawn="1"/>
          </p:nvSpPr>
          <p:spPr bwMode="auto">
            <a:xfrm>
              <a:off x="160" y="700"/>
              <a:ext cx="1628" cy="1196"/>
            </a:xfrm>
            <a:custGeom>
              <a:avLst/>
              <a:gdLst>
                <a:gd name="T0" fmla="*/ 1371 w 1628"/>
                <a:gd name="T1" fmla="*/ 1123 h 1196"/>
                <a:gd name="T2" fmla="*/ 1371 w 1628"/>
                <a:gd name="T3" fmla="*/ 1076 h 1196"/>
                <a:gd name="T4" fmla="*/ 1515 w 1628"/>
                <a:gd name="T5" fmla="*/ 1076 h 1196"/>
                <a:gd name="T6" fmla="*/ 1515 w 1628"/>
                <a:gd name="T7" fmla="*/ 1123 h 1196"/>
                <a:gd name="T8" fmla="*/ 1371 w 1628"/>
                <a:gd name="T9" fmla="*/ 1123 h 1196"/>
                <a:gd name="T10" fmla="*/ 622 w 1628"/>
                <a:gd name="T11" fmla="*/ 0 h 1196"/>
                <a:gd name="T12" fmla="*/ 0 w 1628"/>
                <a:gd name="T13" fmla="*/ 0 h 1196"/>
                <a:gd name="T14" fmla="*/ 0 w 1628"/>
                <a:gd name="T15" fmla="*/ 1196 h 1196"/>
                <a:gd name="T16" fmla="*/ 1628 w 1628"/>
                <a:gd name="T17" fmla="*/ 1196 h 1196"/>
                <a:gd name="T18" fmla="*/ 1628 w 1628"/>
                <a:gd name="T19" fmla="*/ 27 h 1196"/>
                <a:gd name="T20" fmla="*/ 622 w 1628"/>
                <a:gd name="T21" fmla="*/ 27 h 1196"/>
                <a:gd name="T22" fmla="*/ 622 w 1628"/>
                <a:gd name="T2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8" h="1196">
                  <a:moveTo>
                    <a:pt x="1371" y="1123"/>
                  </a:moveTo>
                  <a:lnTo>
                    <a:pt x="1371" y="1076"/>
                  </a:lnTo>
                  <a:lnTo>
                    <a:pt x="1515" y="1076"/>
                  </a:lnTo>
                  <a:lnTo>
                    <a:pt x="1515" y="1123"/>
                  </a:lnTo>
                  <a:lnTo>
                    <a:pt x="1371" y="1123"/>
                  </a:lnTo>
                  <a:close/>
                  <a:moveTo>
                    <a:pt x="622" y="0"/>
                  </a:moveTo>
                  <a:lnTo>
                    <a:pt x="0" y="0"/>
                  </a:lnTo>
                  <a:lnTo>
                    <a:pt x="0" y="1196"/>
                  </a:lnTo>
                  <a:lnTo>
                    <a:pt x="1628" y="1196"/>
                  </a:lnTo>
                  <a:lnTo>
                    <a:pt x="1628" y="27"/>
                  </a:lnTo>
                  <a:lnTo>
                    <a:pt x="622" y="27"/>
                  </a:lnTo>
                  <a:lnTo>
                    <a:pt x="622" y="0"/>
                  </a:lnTo>
                  <a:close/>
                </a:path>
              </a:pathLst>
            </a:custGeom>
            <a:solidFill>
              <a:srgbClr val="FFFFFF">
                <a:alpha val="7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5" name="Rectangle 6"/>
            <p:cNvSpPr>
              <a:spLocks noChangeArrowheads="1"/>
            </p:cNvSpPr>
            <p:nvPr userDrawn="1"/>
          </p:nvSpPr>
          <p:spPr bwMode="auto">
            <a:xfrm>
              <a:off x="1531" y="1776"/>
              <a:ext cx="144"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6" name="Freeform 7"/>
            <p:cNvSpPr>
              <a:spLocks/>
            </p:cNvSpPr>
            <p:nvPr userDrawn="1"/>
          </p:nvSpPr>
          <p:spPr bwMode="auto">
            <a:xfrm>
              <a:off x="160" y="700"/>
              <a:ext cx="1628" cy="1196"/>
            </a:xfrm>
            <a:custGeom>
              <a:avLst/>
              <a:gdLst>
                <a:gd name="T0" fmla="*/ 622 w 1628"/>
                <a:gd name="T1" fmla="*/ 0 h 1196"/>
                <a:gd name="T2" fmla="*/ 0 w 1628"/>
                <a:gd name="T3" fmla="*/ 0 h 1196"/>
                <a:gd name="T4" fmla="*/ 0 w 1628"/>
                <a:gd name="T5" fmla="*/ 1196 h 1196"/>
                <a:gd name="T6" fmla="*/ 1628 w 1628"/>
                <a:gd name="T7" fmla="*/ 1196 h 1196"/>
                <a:gd name="T8" fmla="*/ 1628 w 1628"/>
                <a:gd name="T9" fmla="*/ 27 h 1196"/>
                <a:gd name="T10" fmla="*/ 622 w 1628"/>
                <a:gd name="T11" fmla="*/ 27 h 1196"/>
                <a:gd name="T12" fmla="*/ 622 w 1628"/>
                <a:gd name="T13" fmla="*/ 0 h 1196"/>
              </a:gdLst>
              <a:ahLst/>
              <a:cxnLst>
                <a:cxn ang="0">
                  <a:pos x="T0" y="T1"/>
                </a:cxn>
                <a:cxn ang="0">
                  <a:pos x="T2" y="T3"/>
                </a:cxn>
                <a:cxn ang="0">
                  <a:pos x="T4" y="T5"/>
                </a:cxn>
                <a:cxn ang="0">
                  <a:pos x="T6" y="T7"/>
                </a:cxn>
                <a:cxn ang="0">
                  <a:pos x="T8" y="T9"/>
                </a:cxn>
                <a:cxn ang="0">
                  <a:pos x="T10" y="T11"/>
                </a:cxn>
                <a:cxn ang="0">
                  <a:pos x="T12" y="T13"/>
                </a:cxn>
              </a:cxnLst>
              <a:rect l="0" t="0" r="r" b="b"/>
              <a:pathLst>
                <a:path w="1628" h="1196">
                  <a:moveTo>
                    <a:pt x="622" y="0"/>
                  </a:moveTo>
                  <a:lnTo>
                    <a:pt x="0" y="0"/>
                  </a:lnTo>
                  <a:lnTo>
                    <a:pt x="0" y="1196"/>
                  </a:lnTo>
                  <a:lnTo>
                    <a:pt x="1628" y="1196"/>
                  </a:lnTo>
                  <a:lnTo>
                    <a:pt x="1628" y="27"/>
                  </a:lnTo>
                  <a:lnTo>
                    <a:pt x="622" y="27"/>
                  </a:lnTo>
                  <a:lnTo>
                    <a:pt x="6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7" name="Rectangle 8"/>
            <p:cNvSpPr>
              <a:spLocks noChangeArrowheads="1"/>
            </p:cNvSpPr>
            <p:nvPr userDrawn="1"/>
          </p:nvSpPr>
          <p:spPr bwMode="auto">
            <a:xfrm>
              <a:off x="160" y="269"/>
              <a:ext cx="1628" cy="413"/>
            </a:xfrm>
            <a:prstGeom prst="rect">
              <a:avLst/>
            </a:prstGeom>
            <a:solidFill>
              <a:srgbClr val="FFFFFF">
                <a:alpha val="7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8" name="Rectangle 9"/>
            <p:cNvSpPr>
              <a:spLocks noChangeArrowheads="1"/>
            </p:cNvSpPr>
            <p:nvPr userDrawn="1"/>
          </p:nvSpPr>
          <p:spPr bwMode="auto">
            <a:xfrm>
              <a:off x="160" y="269"/>
              <a:ext cx="1628"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grpSp>
      <p:sp>
        <p:nvSpPr>
          <p:cNvPr id="3074" name="Rectangle 2"/>
          <p:cNvSpPr>
            <a:spLocks noGrp="1" noChangeArrowheads="1"/>
          </p:cNvSpPr>
          <p:nvPr>
            <p:ph type="ctrTitle"/>
          </p:nvPr>
        </p:nvSpPr>
        <p:spPr>
          <a:xfrm>
            <a:off x="423740" y="1657265"/>
            <a:ext cx="2218388" cy="1407665"/>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3075" name="Rectangle 3"/>
          <p:cNvSpPr>
            <a:spLocks noGrp="1" noChangeArrowheads="1"/>
          </p:cNvSpPr>
          <p:nvPr>
            <p:ph type="subTitle" idx="1"/>
          </p:nvPr>
        </p:nvSpPr>
        <p:spPr>
          <a:xfrm>
            <a:off x="423740" y="3071906"/>
            <a:ext cx="2218388" cy="689373"/>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sp>
        <p:nvSpPr>
          <p:cNvPr id="18" name="Text Placeholder 17" descr="Function / Department / Event"/>
          <p:cNvSpPr>
            <a:spLocks noGrp="1"/>
          </p:cNvSpPr>
          <p:nvPr>
            <p:ph type="body" sz="quarter" idx="12" hasCustomPrompt="1"/>
          </p:nvPr>
        </p:nvSpPr>
        <p:spPr>
          <a:xfrm>
            <a:off x="423742" y="676465"/>
            <a:ext cx="2218387" cy="230395"/>
          </a:xfrm>
        </p:spPr>
        <p:txBody>
          <a:bodyPr lIns="0" tIns="0" rIns="0" bIns="36000"/>
          <a:lstStyle>
            <a:lvl1pPr algn="r">
              <a:buFontTx/>
              <a:buNone/>
              <a:defRPr sz="1200" b="1">
                <a:solidFill>
                  <a:schemeClr val="tx2">
                    <a:lumMod val="50000"/>
                  </a:schemeClr>
                </a:solidFill>
              </a:defRPr>
            </a:lvl1pPr>
          </a:lstStyle>
          <a:p>
            <a:pPr lvl="0"/>
            <a:r>
              <a:rPr lang="en-US" dirty="0" smtClean="0"/>
              <a:t>Function / Event</a:t>
            </a:r>
          </a:p>
        </p:txBody>
      </p:sp>
      <p:sp>
        <p:nvSpPr>
          <p:cNvPr id="20" name="Text Placeholder 19"/>
          <p:cNvSpPr>
            <a:spLocks noGrp="1"/>
          </p:cNvSpPr>
          <p:nvPr>
            <p:ph type="body" sz="quarter" idx="13" hasCustomPrompt="1"/>
          </p:nvPr>
        </p:nvSpPr>
        <p:spPr>
          <a:xfrm>
            <a:off x="423741" y="974483"/>
            <a:ext cx="2218388" cy="382980"/>
          </a:xfrm>
        </p:spPr>
        <p:txBody>
          <a:bodyPr lIns="0" tIns="36000" rIns="0"/>
          <a:lstStyle>
            <a:lvl1pPr algn="r">
              <a:lnSpc>
                <a:spcPts val="600"/>
              </a:lnSpc>
              <a:buFontTx/>
              <a:buNone/>
              <a:defRPr sz="100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Presented by Name</a:t>
            </a:r>
          </a:p>
          <a:p>
            <a:pPr lvl="0"/>
            <a:r>
              <a:rPr lang="en-US" dirty="0" smtClean="0"/>
              <a:t>Job title</a:t>
            </a:r>
          </a:p>
        </p:txBody>
      </p:sp>
    </p:spTree>
    <p:extLst>
      <p:ext uri="{BB962C8B-B14F-4D97-AF65-F5344CB8AC3E}">
        <p14:creationId xmlns:p14="http://schemas.microsoft.com/office/powerpoint/2010/main" val="1628822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MI TRANS Title Slide block right">
    <p:bg>
      <p:bgPr>
        <a:solidFill>
          <a:schemeClr val="accent1"/>
        </a:solid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2" name="Rectangle 11"/>
          <p:cNvSpPr/>
          <p:nvPr userDrawn="1"/>
        </p:nvSpPr>
        <p:spPr bwMode="auto">
          <a:xfrm>
            <a:off x="0" y="6282000"/>
            <a:ext cx="9144000" cy="57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pic>
        <p:nvPicPr>
          <p:cNvPr id="22" name="Picture 2" descr="c:\Users\koshorst_c\Desktop\AIRBUS_WHT_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4649" y="6390004"/>
            <a:ext cx="1193765" cy="385729"/>
          </a:xfrm>
          <a:prstGeom prst="rect">
            <a:avLst/>
          </a:prstGeom>
          <a:noFill/>
        </p:spPr>
      </p:pic>
      <p:sp>
        <p:nvSpPr>
          <p:cNvPr id="13" name="Rectangle 4"/>
          <p:cNvSpPr>
            <a:spLocks noGrp="1" noChangeArrowheads="1"/>
          </p:cNvSpPr>
          <p:nvPr>
            <p:ph type="dt" sz="half" idx="2"/>
          </p:nvPr>
        </p:nvSpPr>
        <p:spPr bwMode="auto">
          <a:xfrm>
            <a:off x="6012000" y="6676800"/>
            <a:ext cx="72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14" name="Rectangle 5"/>
          <p:cNvSpPr>
            <a:spLocks noGrp="1" noChangeArrowheads="1"/>
          </p:cNvSpPr>
          <p:nvPr>
            <p:ph type="ftr" sz="quarter" idx="3"/>
          </p:nvPr>
        </p:nvSpPr>
        <p:spPr bwMode="auto">
          <a:xfrm>
            <a:off x="2412000" y="6676800"/>
            <a:ext cx="360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smtClean="0">
                <a:solidFill>
                  <a:srgbClr val="FFFFFF"/>
                </a:solidFill>
              </a:rPr>
              <a:t>Airbus Operations</a:t>
            </a:r>
            <a:endParaRPr lang="en-GB" dirty="0">
              <a:solidFill>
                <a:srgbClr val="FFFFFF"/>
              </a:solidFill>
            </a:endParaRPr>
          </a:p>
        </p:txBody>
      </p:sp>
      <p:sp>
        <p:nvSpPr>
          <p:cNvPr id="15" name="Text Box 33"/>
          <p:cNvSpPr txBox="1">
            <a:spLocks noChangeArrowheads="1"/>
          </p:cNvSpPr>
          <p:nvPr userDrawn="1"/>
        </p:nvSpPr>
        <p:spPr bwMode="auto">
          <a:xfrm>
            <a:off x="261938" y="6694724"/>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rgbClr val="FFFFFF"/>
                </a:solidFill>
              </a:rPr>
              <a:t>© AIRBUS all rights reserved. Confidential and proprietary document.</a:t>
            </a:r>
            <a:endParaRPr lang="en-GB" sz="450" noProof="1">
              <a:solidFill>
                <a:srgbClr val="FFFFFF"/>
              </a:solidFill>
            </a:endParaRPr>
          </a:p>
        </p:txBody>
      </p:sp>
      <p:grpSp>
        <p:nvGrpSpPr>
          <p:cNvPr id="2" name="Group 4"/>
          <p:cNvGrpSpPr>
            <a:grpSpLocks noChangeAspect="1"/>
          </p:cNvGrpSpPr>
          <p:nvPr userDrawn="1"/>
        </p:nvGrpSpPr>
        <p:grpSpPr bwMode="auto">
          <a:xfrm>
            <a:off x="6297613" y="569384"/>
            <a:ext cx="2584450" cy="3443816"/>
            <a:chOff x="3967" y="269"/>
            <a:chExt cx="1628" cy="1627"/>
          </a:xfrm>
        </p:grpSpPr>
        <p:sp>
          <p:nvSpPr>
            <p:cNvPr id="3" name="AutoShape 3"/>
            <p:cNvSpPr>
              <a:spLocks noChangeAspect="1" noChangeArrowheads="1" noTextEdit="1"/>
            </p:cNvSpPr>
            <p:nvPr userDrawn="1"/>
          </p:nvSpPr>
          <p:spPr bwMode="auto">
            <a:xfrm>
              <a:off x="3967" y="269"/>
              <a:ext cx="1628"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4" name="Freeform 5"/>
            <p:cNvSpPr>
              <a:spLocks noEditPoints="1"/>
            </p:cNvSpPr>
            <p:nvPr userDrawn="1"/>
          </p:nvSpPr>
          <p:spPr bwMode="auto">
            <a:xfrm>
              <a:off x="3967" y="700"/>
              <a:ext cx="1628" cy="1196"/>
            </a:xfrm>
            <a:custGeom>
              <a:avLst/>
              <a:gdLst>
                <a:gd name="T0" fmla="*/ 1371 w 1628"/>
                <a:gd name="T1" fmla="*/ 1123 h 1196"/>
                <a:gd name="T2" fmla="*/ 1371 w 1628"/>
                <a:gd name="T3" fmla="*/ 1076 h 1196"/>
                <a:gd name="T4" fmla="*/ 1515 w 1628"/>
                <a:gd name="T5" fmla="*/ 1076 h 1196"/>
                <a:gd name="T6" fmla="*/ 1515 w 1628"/>
                <a:gd name="T7" fmla="*/ 1123 h 1196"/>
                <a:gd name="T8" fmla="*/ 1371 w 1628"/>
                <a:gd name="T9" fmla="*/ 1123 h 1196"/>
                <a:gd name="T10" fmla="*/ 622 w 1628"/>
                <a:gd name="T11" fmla="*/ 0 h 1196"/>
                <a:gd name="T12" fmla="*/ 0 w 1628"/>
                <a:gd name="T13" fmla="*/ 0 h 1196"/>
                <a:gd name="T14" fmla="*/ 0 w 1628"/>
                <a:gd name="T15" fmla="*/ 1196 h 1196"/>
                <a:gd name="T16" fmla="*/ 1628 w 1628"/>
                <a:gd name="T17" fmla="*/ 1196 h 1196"/>
                <a:gd name="T18" fmla="*/ 1628 w 1628"/>
                <a:gd name="T19" fmla="*/ 27 h 1196"/>
                <a:gd name="T20" fmla="*/ 622 w 1628"/>
                <a:gd name="T21" fmla="*/ 27 h 1196"/>
                <a:gd name="T22" fmla="*/ 622 w 1628"/>
                <a:gd name="T2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8" h="1196">
                  <a:moveTo>
                    <a:pt x="1371" y="1123"/>
                  </a:moveTo>
                  <a:lnTo>
                    <a:pt x="1371" y="1076"/>
                  </a:lnTo>
                  <a:lnTo>
                    <a:pt x="1515" y="1076"/>
                  </a:lnTo>
                  <a:lnTo>
                    <a:pt x="1515" y="1123"/>
                  </a:lnTo>
                  <a:lnTo>
                    <a:pt x="1371" y="1123"/>
                  </a:lnTo>
                  <a:close/>
                  <a:moveTo>
                    <a:pt x="622" y="0"/>
                  </a:moveTo>
                  <a:lnTo>
                    <a:pt x="0" y="0"/>
                  </a:lnTo>
                  <a:lnTo>
                    <a:pt x="0" y="1196"/>
                  </a:lnTo>
                  <a:lnTo>
                    <a:pt x="1628" y="1196"/>
                  </a:lnTo>
                  <a:lnTo>
                    <a:pt x="1628" y="27"/>
                  </a:lnTo>
                  <a:lnTo>
                    <a:pt x="622" y="27"/>
                  </a:lnTo>
                  <a:lnTo>
                    <a:pt x="622" y="0"/>
                  </a:lnTo>
                  <a:close/>
                </a:path>
              </a:pathLst>
            </a:custGeom>
            <a:solidFill>
              <a:srgbClr val="FFFFFF">
                <a:alpha val="7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5" name="Rectangle 6"/>
            <p:cNvSpPr>
              <a:spLocks noChangeArrowheads="1"/>
            </p:cNvSpPr>
            <p:nvPr userDrawn="1"/>
          </p:nvSpPr>
          <p:spPr bwMode="auto">
            <a:xfrm>
              <a:off x="5338" y="1776"/>
              <a:ext cx="144"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6" name="Freeform 7"/>
            <p:cNvSpPr>
              <a:spLocks/>
            </p:cNvSpPr>
            <p:nvPr userDrawn="1"/>
          </p:nvSpPr>
          <p:spPr bwMode="auto">
            <a:xfrm>
              <a:off x="3967" y="700"/>
              <a:ext cx="1628" cy="1196"/>
            </a:xfrm>
            <a:custGeom>
              <a:avLst/>
              <a:gdLst>
                <a:gd name="T0" fmla="*/ 622 w 1628"/>
                <a:gd name="T1" fmla="*/ 0 h 1196"/>
                <a:gd name="T2" fmla="*/ 0 w 1628"/>
                <a:gd name="T3" fmla="*/ 0 h 1196"/>
                <a:gd name="T4" fmla="*/ 0 w 1628"/>
                <a:gd name="T5" fmla="*/ 1196 h 1196"/>
                <a:gd name="T6" fmla="*/ 1628 w 1628"/>
                <a:gd name="T7" fmla="*/ 1196 h 1196"/>
                <a:gd name="T8" fmla="*/ 1628 w 1628"/>
                <a:gd name="T9" fmla="*/ 27 h 1196"/>
                <a:gd name="T10" fmla="*/ 622 w 1628"/>
                <a:gd name="T11" fmla="*/ 27 h 1196"/>
                <a:gd name="T12" fmla="*/ 622 w 1628"/>
                <a:gd name="T13" fmla="*/ 0 h 1196"/>
              </a:gdLst>
              <a:ahLst/>
              <a:cxnLst>
                <a:cxn ang="0">
                  <a:pos x="T0" y="T1"/>
                </a:cxn>
                <a:cxn ang="0">
                  <a:pos x="T2" y="T3"/>
                </a:cxn>
                <a:cxn ang="0">
                  <a:pos x="T4" y="T5"/>
                </a:cxn>
                <a:cxn ang="0">
                  <a:pos x="T6" y="T7"/>
                </a:cxn>
                <a:cxn ang="0">
                  <a:pos x="T8" y="T9"/>
                </a:cxn>
                <a:cxn ang="0">
                  <a:pos x="T10" y="T11"/>
                </a:cxn>
                <a:cxn ang="0">
                  <a:pos x="T12" y="T13"/>
                </a:cxn>
              </a:cxnLst>
              <a:rect l="0" t="0" r="r" b="b"/>
              <a:pathLst>
                <a:path w="1628" h="1196">
                  <a:moveTo>
                    <a:pt x="622" y="0"/>
                  </a:moveTo>
                  <a:lnTo>
                    <a:pt x="0" y="0"/>
                  </a:lnTo>
                  <a:lnTo>
                    <a:pt x="0" y="1196"/>
                  </a:lnTo>
                  <a:lnTo>
                    <a:pt x="1628" y="1196"/>
                  </a:lnTo>
                  <a:lnTo>
                    <a:pt x="1628" y="27"/>
                  </a:lnTo>
                  <a:lnTo>
                    <a:pt x="622" y="27"/>
                  </a:lnTo>
                  <a:lnTo>
                    <a:pt x="6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7" name="Rectangle 8"/>
            <p:cNvSpPr>
              <a:spLocks noChangeArrowheads="1"/>
            </p:cNvSpPr>
            <p:nvPr userDrawn="1"/>
          </p:nvSpPr>
          <p:spPr bwMode="auto">
            <a:xfrm>
              <a:off x="3967" y="269"/>
              <a:ext cx="1628" cy="413"/>
            </a:xfrm>
            <a:prstGeom prst="rect">
              <a:avLst/>
            </a:prstGeom>
            <a:solidFill>
              <a:srgbClr val="FFFFFF">
                <a:alpha val="7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sp>
          <p:nvSpPr>
            <p:cNvPr id="8" name="Rectangle 9"/>
            <p:cNvSpPr>
              <a:spLocks noChangeArrowheads="1"/>
            </p:cNvSpPr>
            <p:nvPr userDrawn="1"/>
          </p:nvSpPr>
          <p:spPr bwMode="auto">
            <a:xfrm>
              <a:off x="3967" y="269"/>
              <a:ext cx="1628"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71798C"/>
                </a:solidFill>
              </a:endParaRPr>
            </a:p>
          </p:txBody>
        </p:sp>
      </p:grpSp>
      <p:sp>
        <p:nvSpPr>
          <p:cNvPr id="20" name="Rectangle 2"/>
          <p:cNvSpPr>
            <a:spLocks noGrp="1" noChangeArrowheads="1"/>
          </p:cNvSpPr>
          <p:nvPr>
            <p:ph type="ctrTitle"/>
          </p:nvPr>
        </p:nvSpPr>
        <p:spPr>
          <a:xfrm>
            <a:off x="6467824" y="1657265"/>
            <a:ext cx="2218388" cy="1407665"/>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21" name="Rectangle 3"/>
          <p:cNvSpPr>
            <a:spLocks noGrp="1" noChangeArrowheads="1"/>
          </p:cNvSpPr>
          <p:nvPr>
            <p:ph type="subTitle" idx="1"/>
          </p:nvPr>
        </p:nvSpPr>
        <p:spPr>
          <a:xfrm>
            <a:off x="6467824" y="3071906"/>
            <a:ext cx="2218388" cy="689373"/>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sp>
        <p:nvSpPr>
          <p:cNvPr id="23" name="Text Placeholder 17" descr="Function / Department / Event"/>
          <p:cNvSpPr>
            <a:spLocks noGrp="1"/>
          </p:cNvSpPr>
          <p:nvPr>
            <p:ph type="body" sz="quarter" idx="12" hasCustomPrompt="1"/>
          </p:nvPr>
        </p:nvSpPr>
        <p:spPr>
          <a:xfrm>
            <a:off x="6467826" y="676465"/>
            <a:ext cx="2218387" cy="230395"/>
          </a:xfrm>
        </p:spPr>
        <p:txBody>
          <a:bodyPr lIns="0" tIns="0" rIns="0" bIns="36000"/>
          <a:lstStyle>
            <a:lvl1pPr algn="r">
              <a:buFontTx/>
              <a:buNone/>
              <a:defRPr sz="1200" b="1">
                <a:solidFill>
                  <a:schemeClr val="tx2">
                    <a:lumMod val="50000"/>
                  </a:schemeClr>
                </a:solidFill>
              </a:defRPr>
            </a:lvl1pPr>
          </a:lstStyle>
          <a:p>
            <a:pPr lvl="0"/>
            <a:r>
              <a:rPr lang="en-US" dirty="0" smtClean="0"/>
              <a:t>Function / Event</a:t>
            </a:r>
          </a:p>
        </p:txBody>
      </p:sp>
      <p:sp>
        <p:nvSpPr>
          <p:cNvPr id="24" name="Text Placeholder 19"/>
          <p:cNvSpPr>
            <a:spLocks noGrp="1"/>
          </p:cNvSpPr>
          <p:nvPr>
            <p:ph type="body" sz="quarter" idx="13" hasCustomPrompt="1"/>
          </p:nvPr>
        </p:nvSpPr>
        <p:spPr>
          <a:xfrm>
            <a:off x="6467825" y="974483"/>
            <a:ext cx="2218388" cy="382980"/>
          </a:xfrm>
        </p:spPr>
        <p:txBody>
          <a:bodyPr lIns="0" tIns="36000" rIns="0"/>
          <a:lstStyle>
            <a:lvl1pPr algn="r">
              <a:lnSpc>
                <a:spcPts val="600"/>
              </a:lnSpc>
              <a:buFontTx/>
              <a:buNone/>
              <a:defRPr sz="100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Presented by Name</a:t>
            </a:r>
          </a:p>
          <a:p>
            <a:pPr lvl="0"/>
            <a:r>
              <a:rPr lang="en-US" dirty="0" smtClean="0"/>
              <a:t>Job title</a:t>
            </a:r>
          </a:p>
        </p:txBody>
      </p:sp>
    </p:spTree>
    <p:extLst>
      <p:ext uri="{BB962C8B-B14F-4D97-AF65-F5344CB8AC3E}">
        <p14:creationId xmlns:p14="http://schemas.microsoft.com/office/powerpoint/2010/main" val="845805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Title/Divid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2937600" y="1315200"/>
            <a:ext cx="6206400" cy="4665600"/>
          </a:xfrm>
        </p:spPr>
        <p:txBody>
          <a:bodyPr/>
          <a:lstStyle/>
          <a:p>
            <a:r>
              <a:rPr lang="en-US" smtClean="0"/>
              <a:t>Click icon to add picture</a:t>
            </a:r>
            <a:endParaRPr lang="en-GB"/>
          </a:p>
        </p:txBody>
      </p:sp>
      <p:sp>
        <p:nvSpPr>
          <p:cNvPr id="4" name="Date Placeholder 3"/>
          <p:cNvSpPr>
            <a:spLocks noGrp="1"/>
          </p:cNvSpPr>
          <p:nvPr>
            <p:ph type="dt" sz="half" idx="10"/>
          </p:nvPr>
        </p:nvSpPr>
        <p:spPr/>
        <p:txBody>
          <a:bodyPr/>
          <a:lstStyle/>
          <a:p>
            <a:pPr>
              <a:defRPr/>
            </a:pPr>
            <a:r>
              <a:rPr lang="en-US" smtClean="0">
                <a:solidFill>
                  <a:srgbClr val="FFFFFF"/>
                </a:solidFill>
              </a:rPr>
              <a:t>2015</a:t>
            </a:r>
            <a:endParaRPr lang="en-GB" dirty="0">
              <a:solidFill>
                <a:srgbClr val="FFFFFF"/>
              </a:solidFill>
            </a:endParaRPr>
          </a:p>
        </p:txBody>
      </p:sp>
      <p:sp>
        <p:nvSpPr>
          <p:cNvPr id="5" name="Footer Placeholder 4"/>
          <p:cNvSpPr>
            <a:spLocks noGrp="1"/>
          </p:cNvSpPr>
          <p:nvPr>
            <p:ph type="ftr" sz="quarter" idx="11"/>
          </p:nvPr>
        </p:nvSpPr>
        <p:spPr/>
        <p:txBody>
          <a:bodyPr/>
          <a:lstStyle/>
          <a:p>
            <a:pPr>
              <a:defRPr/>
            </a:pPr>
            <a:r>
              <a:rPr lang="en-GB" smtClean="0">
                <a:solidFill>
                  <a:srgbClr val="FFFFFF"/>
                </a:solidFill>
              </a:rPr>
              <a:t>Airbus Operations</a:t>
            </a:r>
            <a:endParaRPr lang="en-GB" dirty="0">
              <a:solidFill>
                <a:srgbClr val="FFFFFF"/>
              </a:solidFill>
            </a:endParaRPr>
          </a:p>
        </p:txBody>
      </p:sp>
      <p:sp>
        <p:nvSpPr>
          <p:cNvPr id="6" name="Slide Number Placeholder 5"/>
          <p:cNvSpPr>
            <a:spLocks noGrp="1"/>
          </p:cNvSpPr>
          <p:nvPr>
            <p:ph type="sldNum" sz="quarter" idx="12"/>
          </p:nvPr>
        </p:nvSpPr>
        <p:spPr/>
        <p:txBody>
          <a:bodyPr/>
          <a:lstStyle/>
          <a:p>
            <a:pPr>
              <a:defRPr/>
            </a:pPr>
            <a:r>
              <a:rPr lang="en-GB" smtClean="0">
                <a:solidFill>
                  <a:srgbClr val="FFFFFF"/>
                </a:solidFill>
              </a:rPr>
              <a:t>Page </a:t>
            </a:r>
            <a:fld id="{18D8B383-48A2-4F68-A457-302CFCBCB6D2}" type="slidenum">
              <a:rPr lang="en-GB" smtClean="0">
                <a:solidFill>
                  <a:srgbClr val="FFFFFF"/>
                </a:solidFill>
              </a:rPr>
              <a:pPr>
                <a:defRPr/>
              </a:pPr>
              <a:t>‹#›</a:t>
            </a:fld>
            <a:endParaRPr lang="en-GB" dirty="0">
              <a:solidFill>
                <a:srgbClr val="FFFFFF"/>
              </a:solidFill>
            </a:endParaRPr>
          </a:p>
        </p:txBody>
      </p:sp>
      <p:sp>
        <p:nvSpPr>
          <p:cNvPr id="7" name="Rectangle 7"/>
          <p:cNvSpPr>
            <a:spLocks noGrp="1" noChangeArrowheads="1"/>
          </p:cNvSpPr>
          <p:nvPr>
            <p:ph type="title" hasCustomPrompt="1"/>
          </p:nvPr>
        </p:nvSpPr>
        <p:spPr bwMode="auto">
          <a:xfrm>
            <a:off x="252414" y="287339"/>
            <a:ext cx="8629648"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defRPr baseline="0"/>
            </a:lvl1pPr>
          </a:lstStyle>
          <a:p>
            <a:pPr lvl="0"/>
            <a:r>
              <a:rPr lang="en-US" noProof="0" dirty="0" smtClean="0"/>
              <a:t>Click to add title</a:t>
            </a:r>
            <a:endParaRPr lang="en-GB" noProof="0" dirty="0" smtClean="0"/>
          </a:p>
        </p:txBody>
      </p:sp>
    </p:spTree>
    <p:extLst>
      <p:ext uri="{BB962C8B-B14F-4D97-AF65-F5344CB8AC3E}">
        <p14:creationId xmlns:p14="http://schemas.microsoft.com/office/powerpoint/2010/main" val="288700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pyright/Disclaim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solidFill>
                  <a:srgbClr val="FFFFFF"/>
                </a:solidFill>
              </a:rPr>
              <a:t>2015</a:t>
            </a:r>
            <a:endParaRPr lang="en-GB" dirty="0">
              <a:solidFill>
                <a:srgbClr val="FFFFFF"/>
              </a:solidFill>
            </a:endParaRPr>
          </a:p>
        </p:txBody>
      </p:sp>
      <p:sp>
        <p:nvSpPr>
          <p:cNvPr id="5" name="Footer Placeholder 4"/>
          <p:cNvSpPr>
            <a:spLocks noGrp="1"/>
          </p:cNvSpPr>
          <p:nvPr>
            <p:ph type="ftr" sz="quarter" idx="11"/>
          </p:nvPr>
        </p:nvSpPr>
        <p:spPr/>
        <p:txBody>
          <a:bodyPr/>
          <a:lstStyle/>
          <a:p>
            <a:pPr>
              <a:defRPr/>
            </a:pPr>
            <a:r>
              <a:rPr lang="en-GB" smtClean="0">
                <a:solidFill>
                  <a:srgbClr val="FFFFFF"/>
                </a:solidFill>
              </a:rPr>
              <a:t>Airbus Operations</a:t>
            </a:r>
            <a:endParaRPr lang="en-GB" dirty="0">
              <a:solidFill>
                <a:srgbClr val="FFFFFF"/>
              </a:solidFill>
            </a:endParaRPr>
          </a:p>
        </p:txBody>
      </p:sp>
      <p:sp>
        <p:nvSpPr>
          <p:cNvPr id="6" name="Slide Number Placeholder 5"/>
          <p:cNvSpPr>
            <a:spLocks noGrp="1"/>
          </p:cNvSpPr>
          <p:nvPr>
            <p:ph type="sldNum" sz="quarter" idx="12"/>
          </p:nvPr>
        </p:nvSpPr>
        <p:spPr/>
        <p:txBody>
          <a:bodyPr/>
          <a:lstStyle/>
          <a:p>
            <a:pPr>
              <a:defRPr/>
            </a:pPr>
            <a:r>
              <a:rPr lang="en-GB" smtClean="0">
                <a:solidFill>
                  <a:srgbClr val="FFFFFF"/>
                </a:solidFill>
              </a:rPr>
              <a:t>Page </a:t>
            </a:r>
            <a:fld id="{18D8B383-48A2-4F68-A457-302CFCBCB6D2}" type="slidenum">
              <a:rPr lang="en-GB" smtClean="0">
                <a:solidFill>
                  <a:srgbClr val="FFFFFF"/>
                </a:solidFill>
              </a:rPr>
              <a:pPr>
                <a:defRPr/>
              </a:pPr>
              <a:t>‹#›</a:t>
            </a:fld>
            <a:endParaRPr lang="en-GB" dirty="0">
              <a:solidFill>
                <a:srgbClr val="FFFFFF"/>
              </a:solidFill>
            </a:endParaRPr>
          </a:p>
        </p:txBody>
      </p:sp>
      <p:sp>
        <p:nvSpPr>
          <p:cNvPr id="9" name="Text Box 18"/>
          <p:cNvSpPr txBox="1">
            <a:spLocks noChangeArrowheads="1"/>
          </p:cNvSpPr>
          <p:nvPr userDrawn="1"/>
        </p:nvSpPr>
        <p:spPr bwMode="auto">
          <a:xfrm>
            <a:off x="261938" y="260649"/>
            <a:ext cx="8620124" cy="611471"/>
          </a:xfrm>
          <a:prstGeom prst="rect">
            <a:avLst/>
          </a:prstGeom>
          <a:noFill/>
          <a:ln w="9525">
            <a:noFill/>
            <a:miter lim="800000"/>
            <a:headEnd/>
            <a:tailEnd/>
          </a:ln>
        </p:spPr>
        <p:txBody>
          <a:bodyPr lIns="0" rIns="0"/>
          <a:lstStyle/>
          <a:p>
            <a:pPr>
              <a:spcBef>
                <a:spcPct val="50000"/>
              </a:spcBef>
            </a:pPr>
            <a:r>
              <a:rPr lang="en-GB" sz="550" b="1" noProof="1" smtClean="0">
                <a:solidFill>
                  <a:srgbClr val="7F8CA1"/>
                </a:solidFill>
                <a:cs typeface="Times New Roman" pitchFamily="18" charset="0"/>
              </a:rPr>
              <a:t>© AIRBUS </a:t>
            </a:r>
            <a:r>
              <a:rPr lang="en-GB" sz="550" noProof="1" smtClean="0">
                <a:solidFill>
                  <a:srgbClr val="7F8CA1"/>
                </a:solidFill>
                <a:cs typeface="Times New Roman" pitchFamily="18" charset="0"/>
              </a:rPr>
              <a:t>(Airbus S.A.S., Airbus Operations S.A.S., Airbus Operations GmbH, Airbus Operations LDT, Airbus Opeartions SL, Airbus China LTD, Airbus (Tianjin) Final Assembly Company LTD, Airbus (Tianjin) Delivery Centre LTD). All rights reserved. Confidential and proprietary document. This document and all information contained herein is the sole property of AIRBUS. No intellectual property rights are granted by the delivery of this document or the disclosure of its content. This document shall not be reproduced or disclosed to a third party without the express written consent of AIRBUS S.A.S. This document and its content shall not be used for any purpose other than that for which it is supplied. The statements made herein do not constitute an offer. They are based on the mentioned assumptions and are expressed in good faith. Where the supporting grounds for these statements are not shown, AIRBUS S.A.S. will be pleased to explain the basis thereof. AIRBUS, its logo, A300, A310, A318, A319, A320, A321, A330, A340, A350, A380, A400M are registered trademarks.</a:t>
            </a:r>
            <a:endParaRPr lang="en-GB" sz="550" noProof="1">
              <a:solidFill>
                <a:srgbClr val="7F8CA1"/>
              </a:solidFill>
              <a:cs typeface="Times New Roman" pitchFamily="18" charset="0"/>
            </a:endParaRPr>
          </a:p>
        </p:txBody>
      </p:sp>
    </p:spTree>
    <p:extLst>
      <p:ext uri="{BB962C8B-B14F-4D97-AF65-F5344CB8AC3E}">
        <p14:creationId xmlns:p14="http://schemas.microsoft.com/office/powerpoint/2010/main" val="1798679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One content bloc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solidFill>
                  <a:srgbClr val="FFFFFF"/>
                </a:solidFill>
              </a:rPr>
              <a:t>2015</a:t>
            </a:r>
            <a:endParaRPr lang="en-GB" dirty="0">
              <a:solidFill>
                <a:srgbClr val="FFFFFF"/>
              </a:solidFill>
            </a:endParaRPr>
          </a:p>
        </p:txBody>
      </p:sp>
      <p:sp>
        <p:nvSpPr>
          <p:cNvPr id="5" name="Footer Placeholder 4"/>
          <p:cNvSpPr>
            <a:spLocks noGrp="1"/>
          </p:cNvSpPr>
          <p:nvPr>
            <p:ph type="ftr" sz="quarter" idx="11"/>
          </p:nvPr>
        </p:nvSpPr>
        <p:spPr/>
        <p:txBody>
          <a:bodyPr/>
          <a:lstStyle/>
          <a:p>
            <a:pPr>
              <a:defRPr/>
            </a:pPr>
            <a:r>
              <a:rPr lang="en-GB" smtClean="0">
                <a:solidFill>
                  <a:srgbClr val="FFFFFF"/>
                </a:solidFill>
              </a:rPr>
              <a:t>Airbus Operations</a:t>
            </a:r>
            <a:endParaRPr lang="en-GB" dirty="0">
              <a:solidFill>
                <a:srgbClr val="FFFFFF"/>
              </a:solidFill>
            </a:endParaRPr>
          </a:p>
        </p:txBody>
      </p:sp>
      <p:sp>
        <p:nvSpPr>
          <p:cNvPr id="6" name="Slide Number Placeholder 5"/>
          <p:cNvSpPr>
            <a:spLocks noGrp="1"/>
          </p:cNvSpPr>
          <p:nvPr>
            <p:ph type="sldNum" sz="quarter" idx="12"/>
          </p:nvPr>
        </p:nvSpPr>
        <p:spPr/>
        <p:txBody>
          <a:bodyPr/>
          <a:lstStyle/>
          <a:p>
            <a:pPr>
              <a:defRPr/>
            </a:pPr>
            <a:r>
              <a:rPr lang="en-GB" smtClean="0">
                <a:solidFill>
                  <a:srgbClr val="FFFFFF"/>
                </a:solidFill>
              </a:rPr>
              <a:t>Page </a:t>
            </a:r>
            <a:fld id="{18D8B383-48A2-4F68-A457-302CFCBCB6D2}" type="slidenum">
              <a:rPr lang="en-GB" smtClean="0">
                <a:solidFill>
                  <a:srgbClr val="FFFFFF"/>
                </a:solidFill>
              </a:rPr>
              <a:pPr>
                <a:defRPr/>
              </a:pPr>
              <a:t>‹#›</a:t>
            </a:fld>
            <a:endParaRPr lang="en-GB" dirty="0">
              <a:solidFill>
                <a:srgbClr val="FFFFFF"/>
              </a:solidFill>
            </a:endParaRPr>
          </a:p>
        </p:txBody>
      </p:sp>
      <p:sp>
        <p:nvSpPr>
          <p:cNvPr id="8" name="Content Placeholder 7"/>
          <p:cNvSpPr>
            <a:spLocks noGrp="1"/>
          </p:cNvSpPr>
          <p:nvPr>
            <p:ph sz="quarter" idx="13" hasCustomPrompt="1"/>
          </p:nvPr>
        </p:nvSpPr>
        <p:spPr>
          <a:xfrm>
            <a:off x="252000" y="1315200"/>
            <a:ext cx="6768000" cy="4656000"/>
          </a:xfrm>
        </p:spPr>
        <p:txBody>
          <a:bodyPr lIns="90000" tIns="46800" bIns="46800"/>
          <a:lstStyle>
            <a:lvl1pPr marL="0" indent="0">
              <a:buFontTx/>
              <a:buNone/>
              <a:defRPr sz="1400" baseline="0"/>
            </a:lvl1pPr>
          </a:lstStyle>
          <a:p>
            <a:pPr lvl="0"/>
            <a:r>
              <a:rPr lang="en-US" dirty="0" smtClean="0"/>
              <a:t>Click to add content</a:t>
            </a:r>
            <a:endParaRPr lang="en-GB" dirty="0"/>
          </a:p>
        </p:txBody>
      </p:sp>
      <p:sp>
        <p:nvSpPr>
          <p:cNvPr id="7" name="Rectangle 7"/>
          <p:cNvSpPr>
            <a:spLocks noGrp="1" noChangeArrowheads="1"/>
          </p:cNvSpPr>
          <p:nvPr>
            <p:ph type="title" hasCustomPrompt="1"/>
          </p:nvPr>
        </p:nvSpPr>
        <p:spPr bwMode="auto">
          <a:xfrm>
            <a:off x="252414" y="287339"/>
            <a:ext cx="8629648"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defRPr baseline="0"/>
            </a:lvl1pPr>
          </a:lstStyle>
          <a:p>
            <a:pPr lvl="0"/>
            <a:r>
              <a:rPr lang="en-US" noProof="0" dirty="0" smtClean="0"/>
              <a:t>Click to add title</a:t>
            </a:r>
            <a:endParaRPr lang="en-GB" noProof="0" dirty="0" smtClean="0"/>
          </a:p>
        </p:txBody>
      </p:sp>
      <p:sp>
        <p:nvSpPr>
          <p:cNvPr id="11" name="Text Placeholder 10"/>
          <p:cNvSpPr>
            <a:spLocks noGrp="1"/>
          </p:cNvSpPr>
          <p:nvPr>
            <p:ph type="body" sz="quarter" idx="14" hasCustomPrompt="1"/>
          </p:nvPr>
        </p:nvSpPr>
        <p:spPr>
          <a:xfrm>
            <a:off x="7272000" y="5463067"/>
            <a:ext cx="1872000" cy="606156"/>
          </a:xfrm>
        </p:spPr>
        <p:txBody>
          <a:bodyPr rIns="180000" bIns="0" anchor="b" anchorCtr="0"/>
          <a:lstStyle>
            <a:lvl1pPr marL="0" indent="0" algn="l">
              <a:buFontTx/>
              <a:buNone/>
              <a:defRPr sz="700" baseline="0"/>
            </a:lvl1pPr>
            <a:lvl2pPr marL="252000" indent="0">
              <a:buFontTx/>
              <a:buNone/>
              <a:defRPr/>
            </a:lvl2pPr>
            <a:lvl3pPr marL="540000" indent="0">
              <a:buFontTx/>
              <a:buNone/>
              <a:defRPr/>
            </a:lvl3pPr>
            <a:lvl4pPr marL="828000" indent="0">
              <a:buFontTx/>
              <a:buNone/>
              <a:defRPr/>
            </a:lvl4pPr>
            <a:lvl5pPr marL="1116000" indent="0">
              <a:buFontTx/>
              <a:buNone/>
              <a:defRPr/>
            </a:lvl5pPr>
          </a:lstStyle>
          <a:p>
            <a:pPr lvl="0"/>
            <a:r>
              <a:rPr lang="en-US" dirty="0" smtClean="0"/>
              <a:t>Click to add text</a:t>
            </a:r>
            <a:endParaRPr lang="en-GB" dirty="0"/>
          </a:p>
        </p:txBody>
      </p:sp>
    </p:spTree>
    <p:extLst>
      <p:ext uri="{BB962C8B-B14F-4D97-AF65-F5344CB8AC3E}">
        <p14:creationId xmlns:p14="http://schemas.microsoft.com/office/powerpoint/2010/main" val="1115557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block lef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pic>
        <p:nvPicPr>
          <p:cNvPr id="2051" name="Picture 3" descr="c:\Users\koshorst_c\Desktop\title block.wmf"/>
          <p:cNvPicPr>
            <a:picLocks noChangeAspect="1" noChangeArrowheads="1"/>
          </p:cNvPicPr>
          <p:nvPr userDrawn="1"/>
        </p:nvPicPr>
        <p:blipFill>
          <a:blip r:embed="rId3" cstate="print"/>
          <a:srcRect/>
          <a:stretch>
            <a:fillRect/>
          </a:stretch>
        </p:blipFill>
        <p:spPr bwMode="auto">
          <a:xfrm>
            <a:off x="298640" y="575897"/>
            <a:ext cx="2590800" cy="3454400"/>
          </a:xfrm>
          <a:prstGeom prst="rect">
            <a:avLst/>
          </a:prstGeom>
          <a:noFill/>
          <a:effectLst/>
        </p:spPr>
      </p:pic>
      <p:sp>
        <p:nvSpPr>
          <p:cNvPr id="12" name="Rectangle 11"/>
          <p:cNvSpPr/>
          <p:nvPr userDrawn="1"/>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3074" name="Rectangle 2"/>
          <p:cNvSpPr>
            <a:spLocks noGrp="1" noChangeArrowheads="1"/>
          </p:cNvSpPr>
          <p:nvPr>
            <p:ph type="ctrTitle"/>
          </p:nvPr>
        </p:nvSpPr>
        <p:spPr>
          <a:xfrm>
            <a:off x="424040" y="1711553"/>
            <a:ext cx="2340000" cy="1440000"/>
          </a:xfrm>
          <a:noFill/>
          <a:ln w="9525">
            <a:noFill/>
          </a:ln>
        </p:spPr>
        <p:txBody>
          <a:bodyPr lIns="0" tIns="0" rIns="0" bIns="36000" anchor="b"/>
          <a:lstStyle>
            <a:lvl1pPr algn="l">
              <a:defRPr sz="1700" b="1" spc="-40">
                <a:solidFill>
                  <a:schemeClr val="tx2">
                    <a:lumMod val="50000"/>
                  </a:schemeClr>
                </a:solidFill>
              </a:defRPr>
            </a:lvl1pPr>
          </a:lstStyle>
          <a:p>
            <a:r>
              <a:rPr lang="en-US" noProof="0" smtClean="0"/>
              <a:t>Click to edit Master title style</a:t>
            </a:r>
            <a:endParaRPr lang="en-GB" noProof="0" dirty="0"/>
          </a:p>
        </p:txBody>
      </p:sp>
      <p:sp>
        <p:nvSpPr>
          <p:cNvPr id="3075" name="Rectangle 3"/>
          <p:cNvSpPr>
            <a:spLocks noGrp="1" noChangeArrowheads="1"/>
          </p:cNvSpPr>
          <p:nvPr>
            <p:ph type="subTitle" idx="1"/>
          </p:nvPr>
        </p:nvSpPr>
        <p:spPr>
          <a:xfrm>
            <a:off x="424040" y="3151553"/>
            <a:ext cx="2340000" cy="648008"/>
          </a:xfrm>
        </p:spPr>
        <p:txBody>
          <a:bodyPr lIns="0" tIns="36000" rIns="0" bIns="0"/>
          <a:lstStyle>
            <a:lvl1pPr marL="0" indent="0" algn="l">
              <a:lnSpc>
                <a:spcPct val="80000"/>
              </a:lnSpc>
              <a:buFontTx/>
              <a:buNone/>
              <a:defRPr sz="1200" b="0" spc="-20" baseline="0">
                <a:solidFill>
                  <a:schemeClr val="tx2">
                    <a:lumMod val="50000"/>
                  </a:schemeClr>
                </a:solidFill>
              </a:defRPr>
            </a:lvl1pPr>
          </a:lstStyle>
          <a:p>
            <a:r>
              <a:rPr lang="en-US" noProof="0" smtClean="0"/>
              <a:t>Click to edit Master subtitle style</a:t>
            </a:r>
            <a:endParaRPr lang="en-GB" noProof="0" dirty="0" smtClean="0"/>
          </a:p>
        </p:txBody>
      </p:sp>
      <p:sp>
        <p:nvSpPr>
          <p:cNvPr id="9" name="Rectangle 4"/>
          <p:cNvSpPr>
            <a:spLocks noGrp="1" noChangeArrowheads="1"/>
          </p:cNvSpPr>
          <p:nvPr userDrawn="1">
            <p:ph type="dt" sz="half" idx="10"/>
          </p:nvPr>
        </p:nvSpPr>
        <p:spPr/>
        <p:txBody>
          <a:bodyPr/>
          <a:lstStyle>
            <a:lvl1pPr algn="r">
              <a:lnSpc>
                <a:spcPct val="100000"/>
              </a:lnSpc>
              <a:spcBef>
                <a:spcPct val="0"/>
              </a:spcBef>
              <a:defRPr sz="600"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10" name="Rectangle 5"/>
          <p:cNvSpPr>
            <a:spLocks noGrp="1" noChangeArrowheads="1"/>
          </p:cNvSpPr>
          <p:nvPr userDrawn="1">
            <p:ph type="ftr" sz="quarter" idx="11"/>
          </p:nvPr>
        </p:nvSpPr>
        <p:spPr>
          <a:xfrm>
            <a:off x="274904" y="2"/>
            <a:ext cx="7128320" cy="215900"/>
          </a:xfrm>
        </p:spPr>
        <p:txBody>
          <a:bodyPr lIns="90000"/>
          <a:lstStyle>
            <a:lvl1pPr algn="l">
              <a:lnSpc>
                <a:spcPct val="100000"/>
              </a:lnSpc>
              <a:spcBef>
                <a:spcPct val="0"/>
              </a:spcBef>
              <a:defRPr sz="600" noProof="1" smtClean="0">
                <a:solidFill>
                  <a:schemeClr val="bg1"/>
                </a:solidFill>
              </a:defRPr>
            </a:lvl1pPr>
          </a:lstStyle>
          <a:p>
            <a:pPr>
              <a:defRPr/>
            </a:pPr>
            <a:r>
              <a:rPr lang="en-GB" smtClean="0">
                <a:solidFill>
                  <a:srgbClr val="FFFFFF"/>
                </a:solidFill>
              </a:rPr>
              <a:t>Airbus Operations</a:t>
            </a:r>
            <a:endParaRPr lang="en-GB" dirty="0">
              <a:solidFill>
                <a:srgbClr val="FFFFFF"/>
              </a:solidFill>
            </a:endParaRPr>
          </a:p>
        </p:txBody>
      </p:sp>
      <p:pic>
        <p:nvPicPr>
          <p:cNvPr id="2050" name="Picture 2" descr="c:\Users\koshorst_c\Desktop\AIRBUS_WHT_s.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792555" y="6390000"/>
            <a:ext cx="1119155" cy="360000"/>
          </a:xfrm>
          <a:prstGeom prst="rect">
            <a:avLst/>
          </a:prstGeom>
          <a:noFill/>
        </p:spPr>
      </p:pic>
      <p:sp>
        <p:nvSpPr>
          <p:cNvPr id="18" name="Text Placeholder 17" descr="Function / Department / Event"/>
          <p:cNvSpPr>
            <a:spLocks noGrp="1"/>
          </p:cNvSpPr>
          <p:nvPr>
            <p:ph type="body" sz="quarter" idx="12" hasCustomPrompt="1"/>
          </p:nvPr>
        </p:nvSpPr>
        <p:spPr>
          <a:xfrm>
            <a:off x="424040" y="683901"/>
            <a:ext cx="2340000" cy="216571"/>
          </a:xfrm>
        </p:spPr>
        <p:txBody>
          <a:bodyPr lIns="0" tIns="0" rIns="0" bIns="36000"/>
          <a:lstStyle>
            <a:lvl1pPr algn="r">
              <a:buFontTx/>
              <a:buNone/>
              <a:defRPr sz="1200" b="1" spc="-20">
                <a:solidFill>
                  <a:schemeClr val="tx2">
                    <a:lumMod val="50000"/>
                  </a:schemeClr>
                </a:solidFill>
              </a:defRPr>
            </a:lvl1pPr>
          </a:lstStyle>
          <a:p>
            <a:pPr lvl="0"/>
            <a:r>
              <a:rPr lang="en-GB" smtClean="0"/>
              <a:t>Function / Event</a:t>
            </a:r>
            <a:endParaRPr lang="en-GB" dirty="0" smtClean="0"/>
          </a:p>
        </p:txBody>
      </p:sp>
      <p:sp>
        <p:nvSpPr>
          <p:cNvPr id="20" name="Text Placeholder 19"/>
          <p:cNvSpPr>
            <a:spLocks noGrp="1"/>
          </p:cNvSpPr>
          <p:nvPr>
            <p:ph type="body" sz="quarter" idx="13" hasCustomPrompt="1"/>
          </p:nvPr>
        </p:nvSpPr>
        <p:spPr>
          <a:xfrm>
            <a:off x="424040" y="955667"/>
            <a:ext cx="2340000" cy="360000"/>
          </a:xfrm>
        </p:spPr>
        <p:txBody>
          <a:bodyPr lIns="0" tIns="36000" rIns="0"/>
          <a:lstStyle>
            <a:lvl1pPr algn="r">
              <a:lnSpc>
                <a:spcPts val="700"/>
              </a:lnSpc>
              <a:buFontTx/>
              <a:buNone/>
              <a:defRPr sz="1000" spc="-1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GB" smtClean="0"/>
              <a:t>Presented by Name</a:t>
            </a:r>
          </a:p>
          <a:p>
            <a:pPr lvl="0"/>
            <a:r>
              <a:rPr lang="en-GB" smtClean="0"/>
              <a:t>Job title</a:t>
            </a:r>
            <a:endParaRPr lang="en-GB" dirty="0" smtClean="0"/>
          </a:p>
        </p:txBody>
      </p:sp>
    </p:spTree>
    <p:extLst>
      <p:ext uri="{BB962C8B-B14F-4D97-AF65-F5344CB8AC3E}">
        <p14:creationId xmlns:p14="http://schemas.microsoft.com/office/powerpoint/2010/main" val="3084486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pic>
        <p:nvPicPr>
          <p:cNvPr id="1026" name="Picture 2" descr="https://asset-premium.keepeek.com/medias/domain38/media1071/162824-ief78sv40g-whr.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tretch/>
        </p:blipFill>
        <p:spPr bwMode="auto">
          <a:xfrm>
            <a:off x="0" y="215901"/>
            <a:ext cx="9144000" cy="606609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r>
              <a:rPr lang="en-GB" smtClean="0"/>
              <a:t>Page </a:t>
            </a:r>
            <a:fld id="{18D8B383-48A2-4F68-A457-302CFCBCB6D2}" type="slidenum">
              <a:rPr lang="en-GB" smtClean="0"/>
              <a:pPr>
                <a:defRPr/>
              </a:pPr>
              <a:t>‹#›</a:t>
            </a:fld>
            <a:endParaRPr lang="en-GB" dirty="0"/>
          </a:p>
        </p:txBody>
      </p:sp>
      <p:sp>
        <p:nvSpPr>
          <p:cNvPr id="10" name="Rectangle 9"/>
          <p:cNvSpPr/>
          <p:nvPr userDrawn="1"/>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11" name="Rectangle 4"/>
          <p:cNvSpPr>
            <a:spLocks noGrp="1" noChangeArrowheads="1"/>
          </p:cNvSpPr>
          <p:nvPr>
            <p:ph type="dt" sz="half" idx="10"/>
          </p:nvPr>
        </p:nvSpPr>
        <p:spPr>
          <a:xfrm>
            <a:off x="7656512" y="2"/>
            <a:ext cx="1225550" cy="215900"/>
          </a:xfrm>
        </p:spPr>
        <p:txBody>
          <a:bodyPr/>
          <a:lstStyle>
            <a:lvl1pPr algn="r">
              <a:lnSpc>
                <a:spcPct val="100000"/>
              </a:lnSpc>
              <a:spcBef>
                <a:spcPct val="0"/>
              </a:spcBef>
              <a:defRPr sz="600" smtClean="0">
                <a:solidFill>
                  <a:schemeClr val="bg1"/>
                </a:solidFill>
              </a:defRPr>
            </a:lvl1pPr>
          </a:lstStyle>
          <a:p>
            <a:pPr>
              <a:defRPr/>
            </a:pPr>
            <a:r>
              <a:rPr lang="en-US" smtClean="0"/>
              <a:t>2015</a:t>
            </a:r>
            <a:endParaRPr lang="en-GB" dirty="0"/>
          </a:p>
        </p:txBody>
      </p:sp>
      <p:sp>
        <p:nvSpPr>
          <p:cNvPr id="12" name="Rectangle 5"/>
          <p:cNvSpPr>
            <a:spLocks noGrp="1" noChangeArrowheads="1"/>
          </p:cNvSpPr>
          <p:nvPr>
            <p:ph type="ftr" sz="quarter" idx="11"/>
          </p:nvPr>
        </p:nvSpPr>
        <p:spPr>
          <a:xfrm>
            <a:off x="274904" y="2"/>
            <a:ext cx="7128320" cy="215900"/>
          </a:xfrm>
        </p:spPr>
        <p:txBody>
          <a:bodyPr lIns="90000"/>
          <a:lstStyle>
            <a:lvl1pPr algn="l">
              <a:lnSpc>
                <a:spcPct val="100000"/>
              </a:lnSpc>
              <a:spcBef>
                <a:spcPct val="0"/>
              </a:spcBef>
              <a:defRPr sz="600" noProof="1" smtClean="0">
                <a:solidFill>
                  <a:schemeClr val="bg1"/>
                </a:solidFill>
              </a:defRPr>
            </a:lvl1pPr>
          </a:lstStyle>
          <a:p>
            <a:pPr>
              <a:defRPr/>
            </a:pPr>
            <a:r>
              <a:rPr lang="en-GB" smtClean="0"/>
              <a:t>Airbus Operations</a:t>
            </a:r>
            <a:endParaRPr lang="en-GB" dirty="0"/>
          </a:p>
        </p:txBody>
      </p:sp>
      <p:pic>
        <p:nvPicPr>
          <p:cNvPr id="13" name="Picture 3" descr="c:\Users\koshorst_c\Desktop\title block.wmf"/>
          <p:cNvPicPr>
            <a:picLocks noChangeAspect="1" noChangeArrowheads="1"/>
          </p:cNvPicPr>
          <p:nvPr userDrawn="1"/>
        </p:nvPicPr>
        <p:blipFill>
          <a:blip r:embed="rId3" cstate="print"/>
          <a:srcRect/>
          <a:stretch>
            <a:fillRect/>
          </a:stretch>
        </p:blipFill>
        <p:spPr bwMode="auto">
          <a:xfrm>
            <a:off x="163786" y="355318"/>
            <a:ext cx="2590800" cy="3348403"/>
          </a:xfrm>
          <a:prstGeom prst="rect">
            <a:avLst/>
          </a:prstGeom>
          <a:noFill/>
          <a:effectLst/>
        </p:spPr>
      </p:pic>
      <p:sp>
        <p:nvSpPr>
          <p:cNvPr id="14" name="Rectangle 2"/>
          <p:cNvSpPr>
            <a:spLocks noGrp="1" noChangeArrowheads="1"/>
          </p:cNvSpPr>
          <p:nvPr>
            <p:ph type="ctrTitle"/>
          </p:nvPr>
        </p:nvSpPr>
        <p:spPr>
          <a:xfrm>
            <a:off x="289186" y="1490975"/>
            <a:ext cx="2340000" cy="1440000"/>
          </a:xfrm>
          <a:noFill/>
          <a:ln w="9525">
            <a:noFill/>
          </a:ln>
        </p:spPr>
        <p:txBody>
          <a:bodyPr lIns="0" tIns="0" rIns="0" bIns="36000" anchor="b"/>
          <a:lstStyle>
            <a:lvl1pPr algn="l">
              <a:defRPr sz="1700" b="1" spc="-40">
                <a:solidFill>
                  <a:schemeClr val="tx2">
                    <a:lumMod val="50000"/>
                  </a:schemeClr>
                </a:solidFill>
              </a:defRPr>
            </a:lvl1pPr>
          </a:lstStyle>
          <a:p>
            <a:r>
              <a:rPr lang="en-US" noProof="0" smtClean="0"/>
              <a:t>Click to edit Master title style</a:t>
            </a:r>
            <a:endParaRPr lang="en-GB" noProof="0" dirty="0"/>
          </a:p>
        </p:txBody>
      </p:sp>
      <p:sp>
        <p:nvSpPr>
          <p:cNvPr id="15" name="Rectangle 3"/>
          <p:cNvSpPr>
            <a:spLocks noGrp="1" noChangeArrowheads="1"/>
          </p:cNvSpPr>
          <p:nvPr>
            <p:ph type="subTitle" idx="1"/>
          </p:nvPr>
        </p:nvSpPr>
        <p:spPr>
          <a:xfrm>
            <a:off x="289186" y="2930975"/>
            <a:ext cx="2340000" cy="648008"/>
          </a:xfrm>
        </p:spPr>
        <p:txBody>
          <a:bodyPr lIns="0" tIns="36000" rIns="0" bIns="0"/>
          <a:lstStyle>
            <a:lvl1pPr marL="0" indent="0" algn="l">
              <a:lnSpc>
                <a:spcPct val="80000"/>
              </a:lnSpc>
              <a:buFontTx/>
              <a:buNone/>
              <a:defRPr sz="1200" b="0" spc="-20" baseline="0">
                <a:solidFill>
                  <a:schemeClr val="tx2">
                    <a:lumMod val="50000"/>
                  </a:schemeClr>
                </a:solidFill>
              </a:defRPr>
            </a:lvl1pPr>
          </a:lstStyle>
          <a:p>
            <a:r>
              <a:rPr lang="en-US" noProof="0" smtClean="0"/>
              <a:t>Click to edit Master subtitle style</a:t>
            </a:r>
            <a:endParaRPr lang="en-GB" noProof="0" dirty="0" smtClean="0"/>
          </a:p>
        </p:txBody>
      </p:sp>
      <p:sp>
        <p:nvSpPr>
          <p:cNvPr id="16" name="Text Placeholder 17" descr="Function / Department / Event"/>
          <p:cNvSpPr>
            <a:spLocks noGrp="1"/>
          </p:cNvSpPr>
          <p:nvPr>
            <p:ph type="body" sz="quarter" idx="13" hasCustomPrompt="1"/>
          </p:nvPr>
        </p:nvSpPr>
        <p:spPr>
          <a:xfrm>
            <a:off x="289186" y="463323"/>
            <a:ext cx="2340000" cy="216571"/>
          </a:xfrm>
        </p:spPr>
        <p:txBody>
          <a:bodyPr lIns="0" tIns="0" rIns="0" bIns="36000"/>
          <a:lstStyle>
            <a:lvl1pPr algn="r">
              <a:buFontTx/>
              <a:buNone/>
              <a:defRPr sz="1200" b="1" spc="-20">
                <a:solidFill>
                  <a:schemeClr val="tx2">
                    <a:lumMod val="50000"/>
                  </a:schemeClr>
                </a:solidFill>
              </a:defRPr>
            </a:lvl1pPr>
          </a:lstStyle>
          <a:p>
            <a:pPr lvl="0"/>
            <a:r>
              <a:rPr lang="en-GB" smtClean="0"/>
              <a:t>Function / Event</a:t>
            </a:r>
            <a:endParaRPr lang="en-GB" dirty="0" smtClean="0"/>
          </a:p>
        </p:txBody>
      </p:sp>
      <p:sp>
        <p:nvSpPr>
          <p:cNvPr id="17" name="Text Placeholder 19"/>
          <p:cNvSpPr>
            <a:spLocks noGrp="1"/>
          </p:cNvSpPr>
          <p:nvPr>
            <p:ph type="body" sz="quarter" idx="14" hasCustomPrompt="1"/>
          </p:nvPr>
        </p:nvSpPr>
        <p:spPr>
          <a:xfrm>
            <a:off x="289186" y="735088"/>
            <a:ext cx="2340000" cy="360000"/>
          </a:xfrm>
        </p:spPr>
        <p:txBody>
          <a:bodyPr lIns="0" tIns="36000" rIns="0"/>
          <a:lstStyle>
            <a:lvl1pPr algn="r">
              <a:lnSpc>
                <a:spcPts val="700"/>
              </a:lnSpc>
              <a:buFontTx/>
              <a:buNone/>
              <a:defRPr sz="1000" spc="-1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GB" smtClean="0"/>
              <a:t>Presented by Name</a:t>
            </a:r>
          </a:p>
          <a:p>
            <a:pPr lvl="0"/>
            <a:r>
              <a:rPr lang="en-GB" smtClean="0"/>
              <a:t>Job title</a:t>
            </a:r>
            <a:endParaRPr lang="en-GB" dirty="0" smtClean="0"/>
          </a:p>
        </p:txBody>
      </p:sp>
      <p:sp>
        <p:nvSpPr>
          <p:cNvPr id="19" name="Rectangle 18"/>
          <p:cNvSpPr/>
          <p:nvPr userDrawn="1"/>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pic>
        <p:nvPicPr>
          <p:cNvPr id="20" name="Picture 2" descr="c:\Users\koshorst_c\Desktop\AIRBUS_WHT_s.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792555" y="6390000"/>
            <a:ext cx="1119155" cy="360000"/>
          </a:xfrm>
          <a:prstGeom prst="rect">
            <a:avLst/>
          </a:prstGeom>
          <a:noFill/>
        </p:spPr>
      </p:pic>
    </p:spTree>
    <p:extLst>
      <p:ext uri="{BB962C8B-B14F-4D97-AF65-F5344CB8AC3E}">
        <p14:creationId xmlns:p14="http://schemas.microsoft.com/office/powerpoint/2010/main" val="4011378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block righ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pic>
        <p:nvPicPr>
          <p:cNvPr id="2051" name="Picture 3" descr="c:\Users\koshorst_c\Desktop\title block.wmf"/>
          <p:cNvPicPr>
            <a:picLocks noChangeArrowheads="1"/>
          </p:cNvPicPr>
          <p:nvPr userDrawn="1"/>
        </p:nvPicPr>
        <p:blipFill>
          <a:blip r:embed="rId3" cstate="print"/>
          <a:srcRect/>
          <a:stretch>
            <a:fillRect/>
          </a:stretch>
        </p:blipFill>
        <p:spPr bwMode="auto">
          <a:xfrm>
            <a:off x="6251265" y="575997"/>
            <a:ext cx="2590800" cy="3454400"/>
          </a:xfrm>
          <a:prstGeom prst="rect">
            <a:avLst/>
          </a:prstGeom>
          <a:noFill/>
          <a:effectLst/>
        </p:spPr>
      </p:pic>
      <p:sp>
        <p:nvSpPr>
          <p:cNvPr id="12" name="Rectangle 11"/>
          <p:cNvSpPr/>
          <p:nvPr userDrawn="1"/>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3074" name="Rectangle 2"/>
          <p:cNvSpPr>
            <a:spLocks noGrp="1" noChangeArrowheads="1"/>
          </p:cNvSpPr>
          <p:nvPr>
            <p:ph type="ctrTitle"/>
          </p:nvPr>
        </p:nvSpPr>
        <p:spPr>
          <a:xfrm>
            <a:off x="6380891" y="1711653"/>
            <a:ext cx="2340000" cy="1440000"/>
          </a:xfrm>
          <a:noFill/>
          <a:ln w="9525">
            <a:noFill/>
          </a:ln>
        </p:spPr>
        <p:txBody>
          <a:bodyPr lIns="0" tIns="0" rIns="0" bIns="36000" anchor="b"/>
          <a:lstStyle>
            <a:lvl1pPr algn="l">
              <a:defRPr sz="1700" b="1" spc="-40">
                <a:solidFill>
                  <a:schemeClr val="tx2">
                    <a:lumMod val="50000"/>
                  </a:schemeClr>
                </a:solidFill>
              </a:defRPr>
            </a:lvl1pPr>
          </a:lstStyle>
          <a:p>
            <a:r>
              <a:rPr lang="en-US" noProof="0" smtClean="0"/>
              <a:t>Click to edit Master title style</a:t>
            </a:r>
            <a:endParaRPr lang="en-GB" noProof="0" dirty="0"/>
          </a:p>
        </p:txBody>
      </p:sp>
      <p:sp>
        <p:nvSpPr>
          <p:cNvPr id="3075" name="Rectangle 3"/>
          <p:cNvSpPr>
            <a:spLocks noGrp="1" noChangeArrowheads="1"/>
          </p:cNvSpPr>
          <p:nvPr>
            <p:ph type="subTitle" idx="1"/>
          </p:nvPr>
        </p:nvSpPr>
        <p:spPr>
          <a:xfrm>
            <a:off x="6380891" y="3151653"/>
            <a:ext cx="2340000" cy="648008"/>
          </a:xfrm>
        </p:spPr>
        <p:txBody>
          <a:bodyPr lIns="0" tIns="36000" rIns="0" bIns="0"/>
          <a:lstStyle>
            <a:lvl1pPr marL="0" indent="0" algn="l">
              <a:lnSpc>
                <a:spcPct val="80000"/>
              </a:lnSpc>
              <a:buFontTx/>
              <a:buNone/>
              <a:defRPr sz="1200" b="0" spc="-20">
                <a:solidFill>
                  <a:schemeClr val="tx2">
                    <a:lumMod val="50000"/>
                  </a:schemeClr>
                </a:solidFill>
              </a:defRPr>
            </a:lvl1pPr>
          </a:lstStyle>
          <a:p>
            <a:r>
              <a:rPr lang="en-US" noProof="0" smtClean="0"/>
              <a:t>Click to edit Master subtitle style</a:t>
            </a:r>
            <a:endParaRPr lang="en-GB" noProof="0" dirty="0" smtClean="0"/>
          </a:p>
        </p:txBody>
      </p:sp>
      <p:sp>
        <p:nvSpPr>
          <p:cNvPr id="9" name="Rectangle 4"/>
          <p:cNvSpPr>
            <a:spLocks noGrp="1" noChangeArrowheads="1"/>
          </p:cNvSpPr>
          <p:nvPr userDrawn="1">
            <p:ph type="dt" sz="half" idx="10"/>
          </p:nvPr>
        </p:nvSpPr>
        <p:spPr/>
        <p:txBody>
          <a:bodyPr/>
          <a:lstStyle>
            <a:lvl1pPr algn="r">
              <a:lnSpc>
                <a:spcPct val="100000"/>
              </a:lnSpc>
              <a:spcBef>
                <a:spcPct val="0"/>
              </a:spcBef>
              <a:defRPr sz="700"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10" name="Rectangle 5"/>
          <p:cNvSpPr>
            <a:spLocks noGrp="1" noChangeArrowheads="1"/>
          </p:cNvSpPr>
          <p:nvPr userDrawn="1">
            <p:ph type="ftr" sz="quarter" idx="11"/>
          </p:nvPr>
        </p:nvSpPr>
        <p:spPr>
          <a:xfrm>
            <a:off x="268767" y="2"/>
            <a:ext cx="7128320" cy="215900"/>
          </a:xfrm>
        </p:spPr>
        <p:txBody>
          <a:bodyPr lIns="90000"/>
          <a:lstStyle>
            <a:lvl1pPr algn="l">
              <a:lnSpc>
                <a:spcPct val="100000"/>
              </a:lnSpc>
              <a:spcBef>
                <a:spcPct val="0"/>
              </a:spcBef>
              <a:defRPr sz="600" noProof="1" smtClean="0">
                <a:solidFill>
                  <a:schemeClr val="bg1"/>
                </a:solidFill>
              </a:defRPr>
            </a:lvl1pPr>
          </a:lstStyle>
          <a:p>
            <a:pPr>
              <a:defRPr/>
            </a:pPr>
            <a:r>
              <a:rPr lang="en-GB" smtClean="0">
                <a:solidFill>
                  <a:srgbClr val="FFFFFF"/>
                </a:solidFill>
              </a:rPr>
              <a:t>Airbus Operations</a:t>
            </a:r>
            <a:endParaRPr lang="en-GB" dirty="0">
              <a:solidFill>
                <a:srgbClr val="FFFFFF"/>
              </a:solidFill>
            </a:endParaRPr>
          </a:p>
        </p:txBody>
      </p:sp>
      <p:sp>
        <p:nvSpPr>
          <p:cNvPr id="18" name="Text Placeholder 17" descr="Function / Department / Event"/>
          <p:cNvSpPr>
            <a:spLocks noGrp="1"/>
          </p:cNvSpPr>
          <p:nvPr>
            <p:ph type="body" sz="quarter" idx="12" hasCustomPrompt="1"/>
          </p:nvPr>
        </p:nvSpPr>
        <p:spPr>
          <a:xfrm>
            <a:off x="6381087" y="684001"/>
            <a:ext cx="2340000" cy="216571"/>
          </a:xfrm>
        </p:spPr>
        <p:txBody>
          <a:bodyPr lIns="0" tIns="0" rIns="0" bIns="36000"/>
          <a:lstStyle>
            <a:lvl1pPr algn="r">
              <a:buFontTx/>
              <a:buNone/>
              <a:defRPr sz="1200" b="1" spc="-20">
                <a:solidFill>
                  <a:schemeClr val="tx2">
                    <a:lumMod val="50000"/>
                  </a:schemeClr>
                </a:solidFill>
              </a:defRPr>
            </a:lvl1pPr>
          </a:lstStyle>
          <a:p>
            <a:pPr lvl="0"/>
            <a:r>
              <a:rPr lang="en-GB" smtClean="0"/>
              <a:t>Function / Event</a:t>
            </a:r>
            <a:endParaRPr lang="en-GB" dirty="0" smtClean="0"/>
          </a:p>
        </p:txBody>
      </p:sp>
      <p:sp>
        <p:nvSpPr>
          <p:cNvPr id="20" name="Text Placeholder 19"/>
          <p:cNvSpPr>
            <a:spLocks noGrp="1"/>
          </p:cNvSpPr>
          <p:nvPr>
            <p:ph type="body" sz="quarter" idx="13" hasCustomPrompt="1"/>
          </p:nvPr>
        </p:nvSpPr>
        <p:spPr>
          <a:xfrm>
            <a:off x="6381087" y="956339"/>
            <a:ext cx="2340000" cy="359428"/>
          </a:xfrm>
        </p:spPr>
        <p:txBody>
          <a:bodyPr lIns="0" tIns="36000" rIns="0"/>
          <a:lstStyle>
            <a:lvl1pPr algn="r">
              <a:lnSpc>
                <a:spcPts val="700"/>
              </a:lnSpc>
              <a:buFontTx/>
              <a:buNone/>
              <a:defRPr sz="1000" spc="-1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GB" smtClean="0"/>
              <a:t>Presented by Name</a:t>
            </a:r>
          </a:p>
          <a:p>
            <a:pPr lvl="0"/>
            <a:r>
              <a:rPr lang="en-GB" smtClean="0"/>
              <a:t>Job title</a:t>
            </a:r>
            <a:endParaRPr lang="en-GB" dirty="0" smtClean="0"/>
          </a:p>
        </p:txBody>
      </p:sp>
      <p:pic>
        <p:nvPicPr>
          <p:cNvPr id="13" name="Picture 2" descr="c:\Users\koshorst_c\Desktop\AIRBUS_WHT_s.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792555" y="6390000"/>
            <a:ext cx="1119155" cy="360000"/>
          </a:xfrm>
          <a:prstGeom prst="rect">
            <a:avLst/>
          </a:prstGeom>
          <a:noFill/>
        </p:spPr>
      </p:pic>
    </p:spTree>
    <p:extLst>
      <p:ext uri="{BB962C8B-B14F-4D97-AF65-F5344CB8AC3E}">
        <p14:creationId xmlns:p14="http://schemas.microsoft.com/office/powerpoint/2010/main" val="4129161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p:txBody>
          <a:bodyPr/>
          <a:lstStyle>
            <a:lvl5pPr>
              <a:defRPr/>
            </a:lvl5pPr>
            <a:lvl6pPr>
              <a:defRPr/>
            </a:lvl6pPr>
            <a:lvl7pPr>
              <a:defRPr/>
            </a:lvl7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lvl1pPr>
              <a:defRPr/>
            </a:lvl1pPr>
          </a:lstStyle>
          <a:p>
            <a:pPr>
              <a:defRPr/>
            </a:pPr>
            <a:r>
              <a:rPr lang="en-US" smtClean="0">
                <a:solidFill>
                  <a:srgbClr val="FFFFFF"/>
                </a:solidFill>
              </a:rPr>
              <a:t>2015</a:t>
            </a:r>
            <a:endParaRPr lang="en-GB">
              <a:solidFill>
                <a:srgbClr val="FFFFFF"/>
              </a:solidFill>
            </a:endParaRPr>
          </a:p>
        </p:txBody>
      </p:sp>
      <p:sp>
        <p:nvSpPr>
          <p:cNvPr id="5" name="Footer Placeholder 4"/>
          <p:cNvSpPr>
            <a:spLocks noGrp="1"/>
          </p:cNvSpPr>
          <p:nvPr>
            <p:ph type="ftr" sz="quarter" idx="11"/>
          </p:nvPr>
        </p:nvSpPr>
        <p:spPr>
          <a:xfrm>
            <a:off x="252413" y="2"/>
            <a:ext cx="7271915" cy="215900"/>
          </a:xfrm>
        </p:spPr>
        <p:txBody>
          <a:bodyPr/>
          <a:lstStyle>
            <a:lvl1pPr>
              <a:defRPr/>
            </a:lvl1pPr>
          </a:lstStyle>
          <a:p>
            <a:pPr>
              <a:defRPr/>
            </a:pPr>
            <a:r>
              <a:rPr lang="en-GB" smtClean="0">
                <a:solidFill>
                  <a:srgbClr val="FFFFFF"/>
                </a:solidFill>
              </a:rPr>
              <a:t>Airbus Operations</a:t>
            </a:r>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r>
              <a:rPr lang="en-GB" smtClean="0">
                <a:solidFill>
                  <a:srgbClr val="FFFFFF"/>
                </a:solidFill>
              </a:rPr>
              <a:t>Page </a:t>
            </a:r>
            <a:fld id="{F7CE7AB7-A104-46A5-B6CD-26082A13EDB6}" type="slidenum">
              <a:rPr lang="en-GB" smtClean="0">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73136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lvl1pPr>
              <a:defRPr noProof="0"/>
            </a:lvl1pPr>
          </a:lstStyle>
          <a:p>
            <a:pPr>
              <a:defRPr/>
            </a:pPr>
            <a:r>
              <a:rPr lang="en-US" smtClean="0">
                <a:solidFill>
                  <a:srgbClr val="FFFFFF"/>
                </a:solidFill>
              </a:rPr>
              <a:t>2015</a:t>
            </a:r>
            <a:endParaRPr lang="en-GB" dirty="0">
              <a:solidFill>
                <a:srgbClr val="FFFFFF"/>
              </a:solidFill>
            </a:endParaRPr>
          </a:p>
        </p:txBody>
      </p:sp>
      <p:sp>
        <p:nvSpPr>
          <p:cNvPr id="4" name="Footer Placeholder 3"/>
          <p:cNvSpPr>
            <a:spLocks noGrp="1"/>
          </p:cNvSpPr>
          <p:nvPr>
            <p:ph type="ftr" sz="quarter" idx="11"/>
          </p:nvPr>
        </p:nvSpPr>
        <p:spPr/>
        <p:txBody>
          <a:bodyPr/>
          <a:lstStyle>
            <a:lvl1pPr>
              <a:defRPr/>
            </a:lvl1pPr>
          </a:lstStyle>
          <a:p>
            <a:pPr>
              <a:defRPr/>
            </a:pPr>
            <a:r>
              <a:rPr lang="en-GB" smtClean="0">
                <a:solidFill>
                  <a:srgbClr val="FFFFFF"/>
                </a:solidFill>
              </a:rPr>
              <a:t>Airbus Operations</a:t>
            </a:r>
            <a:endParaRPr lang="en-GB"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defRPr/>
            </a:pPr>
            <a:r>
              <a:rPr lang="en-GB" smtClean="0">
                <a:solidFill>
                  <a:srgbClr val="FFFFFF"/>
                </a:solidFill>
              </a:rPr>
              <a:t>Page </a:t>
            </a:r>
            <a:fld id="{88964653-3594-43D6-B07B-9D599E8B2A12}" type="slidenum">
              <a:rPr lang="en-GB" smtClean="0">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836073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pic>
        <p:nvPicPr>
          <p:cNvPr id="13314" name="Picture 2" descr="https://asset-premium.keepeek.com/medias/domain38/media583/87910-q5koc6oi89-whr.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6"/>
          <a:stretch/>
        </p:blipFill>
        <p:spPr bwMode="auto">
          <a:xfrm>
            <a:off x="0" y="215901"/>
            <a:ext cx="9144000" cy="607912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r>
              <a:rPr lang="en-GB" smtClean="0"/>
              <a:t>Page </a:t>
            </a:r>
            <a:fld id="{18D8B383-48A2-4F68-A457-302CFCBCB6D2}" type="slidenum">
              <a:rPr lang="en-GB" smtClean="0"/>
              <a:pPr>
                <a:defRPr/>
              </a:pPr>
              <a:t>‹#›</a:t>
            </a:fld>
            <a:endParaRPr lang="en-GB" dirty="0"/>
          </a:p>
        </p:txBody>
      </p:sp>
      <p:sp>
        <p:nvSpPr>
          <p:cNvPr id="10" name="Rectangle 9"/>
          <p:cNvSpPr/>
          <p:nvPr userDrawn="1"/>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11" name="Rectangle 4"/>
          <p:cNvSpPr>
            <a:spLocks noGrp="1" noChangeArrowheads="1"/>
          </p:cNvSpPr>
          <p:nvPr>
            <p:ph type="dt" sz="half" idx="10"/>
          </p:nvPr>
        </p:nvSpPr>
        <p:spPr>
          <a:xfrm>
            <a:off x="7656512" y="2"/>
            <a:ext cx="1225550" cy="215900"/>
          </a:xfrm>
        </p:spPr>
        <p:txBody>
          <a:bodyPr/>
          <a:lstStyle>
            <a:lvl1pPr algn="r">
              <a:lnSpc>
                <a:spcPct val="100000"/>
              </a:lnSpc>
              <a:spcBef>
                <a:spcPct val="0"/>
              </a:spcBef>
              <a:defRPr sz="600" smtClean="0">
                <a:solidFill>
                  <a:schemeClr val="bg1"/>
                </a:solidFill>
              </a:defRPr>
            </a:lvl1pPr>
          </a:lstStyle>
          <a:p>
            <a:pPr>
              <a:defRPr/>
            </a:pPr>
            <a:r>
              <a:rPr lang="en-US" smtClean="0"/>
              <a:t>2015</a:t>
            </a:r>
            <a:endParaRPr lang="en-GB" dirty="0"/>
          </a:p>
        </p:txBody>
      </p:sp>
      <p:sp>
        <p:nvSpPr>
          <p:cNvPr id="12" name="Rectangle 5"/>
          <p:cNvSpPr>
            <a:spLocks noGrp="1" noChangeArrowheads="1"/>
          </p:cNvSpPr>
          <p:nvPr>
            <p:ph type="ftr" sz="quarter" idx="11"/>
          </p:nvPr>
        </p:nvSpPr>
        <p:spPr>
          <a:xfrm>
            <a:off x="274904" y="2"/>
            <a:ext cx="7128320" cy="215900"/>
          </a:xfrm>
        </p:spPr>
        <p:txBody>
          <a:bodyPr lIns="90000"/>
          <a:lstStyle>
            <a:lvl1pPr algn="l">
              <a:lnSpc>
                <a:spcPct val="100000"/>
              </a:lnSpc>
              <a:spcBef>
                <a:spcPct val="0"/>
              </a:spcBef>
              <a:defRPr sz="600" noProof="1" smtClean="0">
                <a:solidFill>
                  <a:schemeClr val="bg1"/>
                </a:solidFill>
              </a:defRPr>
            </a:lvl1pPr>
          </a:lstStyle>
          <a:p>
            <a:pPr>
              <a:defRPr/>
            </a:pPr>
            <a:r>
              <a:rPr lang="en-GB" smtClean="0"/>
              <a:t>Airbus Operations</a:t>
            </a:r>
            <a:endParaRPr lang="en-GB" dirty="0"/>
          </a:p>
        </p:txBody>
      </p:sp>
      <p:pic>
        <p:nvPicPr>
          <p:cNvPr id="13" name="Picture 3" descr="c:\Users\koshorst_c\Desktop\title block.wmf"/>
          <p:cNvPicPr>
            <a:picLocks noChangeAspect="1" noChangeArrowheads="1"/>
          </p:cNvPicPr>
          <p:nvPr userDrawn="1"/>
        </p:nvPicPr>
        <p:blipFill>
          <a:blip r:embed="rId3" cstate="print"/>
          <a:srcRect/>
          <a:stretch>
            <a:fillRect/>
          </a:stretch>
        </p:blipFill>
        <p:spPr bwMode="auto">
          <a:xfrm>
            <a:off x="163786" y="355318"/>
            <a:ext cx="2590800" cy="3348403"/>
          </a:xfrm>
          <a:prstGeom prst="rect">
            <a:avLst/>
          </a:prstGeom>
          <a:noFill/>
          <a:effectLst/>
        </p:spPr>
      </p:pic>
      <p:sp>
        <p:nvSpPr>
          <p:cNvPr id="14" name="Rectangle 2"/>
          <p:cNvSpPr>
            <a:spLocks noGrp="1" noChangeArrowheads="1"/>
          </p:cNvSpPr>
          <p:nvPr>
            <p:ph type="ctrTitle"/>
          </p:nvPr>
        </p:nvSpPr>
        <p:spPr>
          <a:xfrm>
            <a:off x="289186" y="1490975"/>
            <a:ext cx="2340000" cy="1440000"/>
          </a:xfrm>
          <a:noFill/>
          <a:ln w="9525">
            <a:noFill/>
          </a:ln>
        </p:spPr>
        <p:txBody>
          <a:bodyPr lIns="0" tIns="0" rIns="0" bIns="36000" anchor="b"/>
          <a:lstStyle>
            <a:lvl1pPr algn="l">
              <a:defRPr sz="1700" b="1" spc="-40">
                <a:solidFill>
                  <a:schemeClr val="tx2">
                    <a:lumMod val="50000"/>
                  </a:schemeClr>
                </a:solidFill>
              </a:defRPr>
            </a:lvl1pPr>
          </a:lstStyle>
          <a:p>
            <a:r>
              <a:rPr lang="en-US" noProof="0" smtClean="0"/>
              <a:t>Click to edit Master title style</a:t>
            </a:r>
            <a:endParaRPr lang="en-GB" noProof="0" dirty="0"/>
          </a:p>
        </p:txBody>
      </p:sp>
      <p:sp>
        <p:nvSpPr>
          <p:cNvPr id="15" name="Rectangle 3"/>
          <p:cNvSpPr>
            <a:spLocks noGrp="1" noChangeArrowheads="1"/>
          </p:cNvSpPr>
          <p:nvPr>
            <p:ph type="subTitle" idx="1"/>
          </p:nvPr>
        </p:nvSpPr>
        <p:spPr>
          <a:xfrm>
            <a:off x="289186" y="2930975"/>
            <a:ext cx="2340000" cy="648008"/>
          </a:xfrm>
        </p:spPr>
        <p:txBody>
          <a:bodyPr lIns="0" tIns="36000" rIns="0" bIns="0"/>
          <a:lstStyle>
            <a:lvl1pPr marL="0" indent="0" algn="l">
              <a:lnSpc>
                <a:spcPct val="80000"/>
              </a:lnSpc>
              <a:buFontTx/>
              <a:buNone/>
              <a:defRPr sz="1200" b="0" spc="-20" baseline="0">
                <a:solidFill>
                  <a:schemeClr val="tx2">
                    <a:lumMod val="50000"/>
                  </a:schemeClr>
                </a:solidFill>
              </a:defRPr>
            </a:lvl1pPr>
          </a:lstStyle>
          <a:p>
            <a:r>
              <a:rPr lang="en-US" noProof="0" smtClean="0"/>
              <a:t>Click to edit Master subtitle style</a:t>
            </a:r>
            <a:endParaRPr lang="en-GB" noProof="0" dirty="0" smtClean="0"/>
          </a:p>
        </p:txBody>
      </p:sp>
      <p:sp>
        <p:nvSpPr>
          <p:cNvPr id="16" name="Text Placeholder 17" descr="Function / Department / Event"/>
          <p:cNvSpPr>
            <a:spLocks noGrp="1"/>
          </p:cNvSpPr>
          <p:nvPr>
            <p:ph type="body" sz="quarter" idx="13" hasCustomPrompt="1"/>
          </p:nvPr>
        </p:nvSpPr>
        <p:spPr>
          <a:xfrm>
            <a:off x="289186" y="463323"/>
            <a:ext cx="2340000" cy="216571"/>
          </a:xfrm>
        </p:spPr>
        <p:txBody>
          <a:bodyPr lIns="0" tIns="0" rIns="0" bIns="36000"/>
          <a:lstStyle>
            <a:lvl1pPr algn="r">
              <a:buFontTx/>
              <a:buNone/>
              <a:defRPr sz="1200" b="1" spc="-20">
                <a:solidFill>
                  <a:schemeClr val="tx2">
                    <a:lumMod val="50000"/>
                  </a:schemeClr>
                </a:solidFill>
              </a:defRPr>
            </a:lvl1pPr>
          </a:lstStyle>
          <a:p>
            <a:pPr lvl="0"/>
            <a:r>
              <a:rPr lang="en-GB" smtClean="0"/>
              <a:t>Function / Event</a:t>
            </a:r>
            <a:endParaRPr lang="en-GB" dirty="0" smtClean="0"/>
          </a:p>
        </p:txBody>
      </p:sp>
      <p:sp>
        <p:nvSpPr>
          <p:cNvPr id="17" name="Text Placeholder 19"/>
          <p:cNvSpPr>
            <a:spLocks noGrp="1"/>
          </p:cNvSpPr>
          <p:nvPr>
            <p:ph type="body" sz="quarter" idx="14" hasCustomPrompt="1"/>
          </p:nvPr>
        </p:nvSpPr>
        <p:spPr>
          <a:xfrm>
            <a:off x="289186" y="735088"/>
            <a:ext cx="2340000" cy="360000"/>
          </a:xfrm>
        </p:spPr>
        <p:txBody>
          <a:bodyPr lIns="0" tIns="36000" rIns="0"/>
          <a:lstStyle>
            <a:lvl1pPr algn="r">
              <a:lnSpc>
                <a:spcPts val="700"/>
              </a:lnSpc>
              <a:buFontTx/>
              <a:buNone/>
              <a:defRPr sz="1000" spc="-1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GB" smtClean="0"/>
              <a:t>Presented by Name</a:t>
            </a:r>
          </a:p>
          <a:p>
            <a:pPr lvl="0"/>
            <a:r>
              <a:rPr lang="en-GB" smtClean="0"/>
              <a:t>Job title</a:t>
            </a:r>
            <a:endParaRPr lang="en-GB" dirty="0" smtClean="0"/>
          </a:p>
        </p:txBody>
      </p:sp>
      <p:sp>
        <p:nvSpPr>
          <p:cNvPr id="19" name="Rectangle 18"/>
          <p:cNvSpPr/>
          <p:nvPr userDrawn="1"/>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pic>
        <p:nvPicPr>
          <p:cNvPr id="20" name="Picture 2" descr="c:\Users\koshorst_c\Desktop\AIRBUS_WHT_s.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792555" y="6390000"/>
            <a:ext cx="1119155" cy="360000"/>
          </a:xfrm>
          <a:prstGeom prst="rect">
            <a:avLst/>
          </a:prstGeom>
          <a:noFill/>
        </p:spPr>
      </p:pic>
    </p:spTree>
    <p:extLst>
      <p:ext uri="{BB962C8B-B14F-4D97-AF65-F5344CB8AC3E}">
        <p14:creationId xmlns:p14="http://schemas.microsoft.com/office/powerpoint/2010/main" val="2028524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p:txBody>
          <a:bodyPr/>
          <a:lstStyle>
            <a:lvl5pPr>
              <a:defRPr/>
            </a:lvl5pPr>
            <a:lvl6pPr>
              <a:defRPr/>
            </a:lvl6pPr>
            <a:lvl7pPr>
              <a:defRPr/>
            </a:lvl7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lvl1pPr>
              <a:defRPr/>
            </a:lvl1pPr>
          </a:lstStyle>
          <a:p>
            <a:pPr>
              <a:defRPr/>
            </a:pPr>
            <a:r>
              <a:rPr lang="en-US" noProof="1" smtClean="0"/>
              <a:t>2015</a:t>
            </a:r>
            <a:endParaRPr lang="en-GB" noProof="1"/>
          </a:p>
        </p:txBody>
      </p:sp>
      <p:sp>
        <p:nvSpPr>
          <p:cNvPr id="5" name="Footer Placeholder 4"/>
          <p:cNvSpPr>
            <a:spLocks noGrp="1"/>
          </p:cNvSpPr>
          <p:nvPr>
            <p:ph type="ftr" sz="quarter" idx="11"/>
          </p:nvPr>
        </p:nvSpPr>
        <p:spPr>
          <a:xfrm>
            <a:off x="252413" y="2"/>
            <a:ext cx="7271915" cy="215900"/>
          </a:xfrm>
        </p:spPr>
        <p:txBody>
          <a:bodyPr/>
          <a:lstStyle>
            <a:lvl1pPr>
              <a:defRPr/>
            </a:lvl1pPr>
          </a:lstStyle>
          <a:p>
            <a:pPr>
              <a:defRPr/>
            </a:pPr>
            <a:r>
              <a:rPr lang="en-GB" noProof="1" smtClean="0"/>
              <a:t>Airbus Operations</a:t>
            </a:r>
            <a:endParaRPr lang="en-GB" noProof="1"/>
          </a:p>
        </p:txBody>
      </p:sp>
      <p:sp>
        <p:nvSpPr>
          <p:cNvPr id="6" name="Slide Number Placeholder 5"/>
          <p:cNvSpPr>
            <a:spLocks noGrp="1"/>
          </p:cNvSpPr>
          <p:nvPr>
            <p:ph type="sldNum" sz="quarter" idx="12"/>
          </p:nvPr>
        </p:nvSpPr>
        <p:spPr/>
        <p:txBody>
          <a:bodyPr/>
          <a:lstStyle>
            <a:lvl1pPr>
              <a:defRPr/>
            </a:lvl1pPr>
          </a:lstStyle>
          <a:p>
            <a:pPr>
              <a:defRPr/>
            </a:pPr>
            <a:r>
              <a:rPr lang="en-GB" noProof="1" smtClean="0"/>
              <a:t>Page </a:t>
            </a:r>
            <a:fld id="{F7CE7AB7-A104-46A5-B6CD-26082A13EDB6}" type="slidenum">
              <a:rPr lang="en-GB" noProof="1" smtClean="0"/>
              <a:pPr>
                <a:defRPr/>
              </a:pPr>
              <a:t>‹#›</a:t>
            </a:fld>
            <a:endParaRPr lang="en-GB" noProof="1"/>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lvl1pPr>
              <a:defRPr noProof="0"/>
            </a:lvl1pPr>
          </a:lstStyle>
          <a:p>
            <a:pPr>
              <a:defRPr/>
            </a:pPr>
            <a:r>
              <a:rPr lang="en-US" noProof="0" smtClean="0"/>
              <a:t>2015</a:t>
            </a:r>
            <a:endParaRPr lang="en-GB" noProof="0"/>
          </a:p>
        </p:txBody>
      </p:sp>
      <p:sp>
        <p:nvSpPr>
          <p:cNvPr id="4" name="Footer Placeholder 3"/>
          <p:cNvSpPr>
            <a:spLocks noGrp="1"/>
          </p:cNvSpPr>
          <p:nvPr>
            <p:ph type="ftr" sz="quarter" idx="11"/>
          </p:nvPr>
        </p:nvSpPr>
        <p:spPr/>
        <p:txBody>
          <a:bodyPr/>
          <a:lstStyle>
            <a:lvl1pPr>
              <a:defRPr/>
            </a:lvl1pPr>
          </a:lstStyle>
          <a:p>
            <a:pPr>
              <a:defRPr/>
            </a:pPr>
            <a:r>
              <a:rPr lang="en-GB" noProof="1" smtClean="0"/>
              <a:t>Airbus Operations</a:t>
            </a:r>
            <a:endParaRPr lang="en-GB" noProof="1"/>
          </a:p>
        </p:txBody>
      </p:sp>
      <p:sp>
        <p:nvSpPr>
          <p:cNvPr id="5" name="Slide Number Placeholder 4"/>
          <p:cNvSpPr>
            <a:spLocks noGrp="1"/>
          </p:cNvSpPr>
          <p:nvPr>
            <p:ph type="sldNum" sz="quarter" idx="12"/>
          </p:nvPr>
        </p:nvSpPr>
        <p:spPr/>
        <p:txBody>
          <a:bodyPr/>
          <a:lstStyle>
            <a:lvl1pPr>
              <a:defRPr/>
            </a:lvl1pPr>
          </a:lstStyle>
          <a:p>
            <a:pPr>
              <a:defRPr/>
            </a:pPr>
            <a:r>
              <a:rPr lang="en-GB" noProof="1" smtClean="0"/>
              <a:t>Page </a:t>
            </a:r>
            <a:fld id="{88964653-3594-43D6-B07B-9D599E8B2A12}" type="slidenum">
              <a:rPr lang="en-GB" noProof="1" smtClean="0"/>
              <a:pPr>
                <a:defRPr/>
              </a:pPr>
              <a:t>‹#›</a:t>
            </a:fld>
            <a:endParaRPr lang="en-GB" noProof="1"/>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Empty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2015</a:t>
            </a:r>
            <a:endParaRPr lang="en-GB" dirty="0"/>
          </a:p>
        </p:txBody>
      </p:sp>
      <p:sp>
        <p:nvSpPr>
          <p:cNvPr id="5" name="Footer Placeholder 4"/>
          <p:cNvSpPr>
            <a:spLocks noGrp="1"/>
          </p:cNvSpPr>
          <p:nvPr>
            <p:ph type="ftr" sz="quarter" idx="11"/>
          </p:nvPr>
        </p:nvSpPr>
        <p:spPr/>
        <p:txBody>
          <a:bodyPr/>
          <a:lstStyle/>
          <a:p>
            <a:pPr>
              <a:defRPr/>
            </a:pPr>
            <a:r>
              <a:rPr lang="en-GB" smtClean="0"/>
              <a:t>Airbus Operations</a:t>
            </a:r>
            <a:endParaRPr lang="en-GB" dirty="0"/>
          </a:p>
        </p:txBody>
      </p:sp>
      <p:sp>
        <p:nvSpPr>
          <p:cNvPr id="6" name="Slide Number Placeholder 5"/>
          <p:cNvSpPr>
            <a:spLocks noGrp="1"/>
          </p:cNvSpPr>
          <p:nvPr>
            <p:ph type="sldNum" sz="quarter" idx="12"/>
          </p:nvPr>
        </p:nvSpPr>
        <p:spPr/>
        <p:txBody>
          <a:bodyPr/>
          <a:lstStyle/>
          <a:p>
            <a:pPr>
              <a:defRPr/>
            </a:pPr>
            <a:r>
              <a:rPr lang="en-GB" smtClean="0"/>
              <a:t>Page </a:t>
            </a:r>
            <a:fld id="{18D8B383-48A2-4F68-A457-302CFCBCB6D2}" type="slidenum">
              <a:rPr lang="en-GB" smtClean="0"/>
              <a:pPr>
                <a:defRPr/>
              </a:pPr>
              <a:t>‹#›</a:t>
            </a:fld>
            <a:endParaRPr lang="en-GB" dirty="0"/>
          </a:p>
        </p:txBody>
      </p:sp>
      <p:sp>
        <p:nvSpPr>
          <p:cNvPr id="7" name="Rectangle 7"/>
          <p:cNvSpPr>
            <a:spLocks noGrp="1" noChangeArrowheads="1"/>
          </p:cNvSpPr>
          <p:nvPr>
            <p:ph type="title" hasCustomPrompt="1"/>
          </p:nvPr>
        </p:nvSpPr>
        <p:spPr bwMode="auto">
          <a:xfrm>
            <a:off x="252414" y="287339"/>
            <a:ext cx="8629648"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defRPr baseline="0"/>
            </a:lvl1pPr>
          </a:lstStyle>
          <a:p>
            <a:pPr lvl="0"/>
            <a:r>
              <a:rPr lang="en-US" noProof="0" dirty="0" smtClean="0"/>
              <a:t>Click to add title</a:t>
            </a:r>
            <a:endParaRPr lang="en-GB" noProof="0" dirty="0" smtClean="0"/>
          </a:p>
        </p:txBody>
      </p:sp>
      <p:sp>
        <p:nvSpPr>
          <p:cNvPr id="8" name="Text Placeholder 10"/>
          <p:cNvSpPr>
            <a:spLocks noGrp="1"/>
          </p:cNvSpPr>
          <p:nvPr>
            <p:ph type="body" sz="quarter" idx="14" hasCustomPrompt="1"/>
          </p:nvPr>
        </p:nvSpPr>
        <p:spPr>
          <a:xfrm>
            <a:off x="7272000" y="5463067"/>
            <a:ext cx="1872000" cy="606156"/>
          </a:xfrm>
        </p:spPr>
        <p:txBody>
          <a:bodyPr rIns="180000" bIns="0" anchor="b" anchorCtr="0"/>
          <a:lstStyle>
            <a:lvl1pPr marL="0" indent="0" algn="l">
              <a:buFontTx/>
              <a:buNone/>
              <a:defRPr sz="700"/>
            </a:lvl1pPr>
            <a:lvl2pPr marL="252000" indent="0">
              <a:buFontTx/>
              <a:buNone/>
              <a:defRPr/>
            </a:lvl2pPr>
            <a:lvl3pPr marL="540000" indent="0">
              <a:buFontTx/>
              <a:buNone/>
              <a:defRPr/>
            </a:lvl3pPr>
            <a:lvl4pPr marL="828000" indent="0">
              <a:buFontTx/>
              <a:buNone/>
              <a:defRPr/>
            </a:lvl4pPr>
            <a:lvl5pPr marL="1116000" indent="0">
              <a:buFontTx/>
              <a:buNone/>
              <a:defRPr/>
            </a:lvl5pPr>
          </a:lstStyle>
          <a:p>
            <a:pPr lvl="0"/>
            <a:r>
              <a:rPr lang="en-US" dirty="0" smtClean="0"/>
              <a:t>Click to add text</a:t>
            </a:r>
            <a:endParaRPr lang="en-GB" dirty="0"/>
          </a:p>
        </p:txBody>
      </p:sp>
    </p:spTree>
    <p:extLst>
      <p:ext uri="{BB962C8B-B14F-4D97-AF65-F5344CB8AC3E}">
        <p14:creationId xmlns:p14="http://schemas.microsoft.com/office/powerpoint/2010/main" val="313316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block left">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pic>
        <p:nvPicPr>
          <p:cNvPr id="2051" name="Picture 3" descr="c:\Users\koshorst_c\Desktop\title block.wmf"/>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56" y="568466"/>
            <a:ext cx="2583922" cy="3445228"/>
          </a:xfrm>
          <a:prstGeom prst="rect">
            <a:avLst/>
          </a:prstGeom>
          <a:noFill/>
          <a:effectLst/>
        </p:spPr>
      </p:pic>
      <p:sp>
        <p:nvSpPr>
          <p:cNvPr id="12" name="Rectangle 11"/>
          <p:cNvSpPr/>
          <p:nvPr userDrawn="1"/>
        </p:nvSpPr>
        <p:spPr bwMode="auto">
          <a:xfrm>
            <a:off x="0" y="6282000"/>
            <a:ext cx="9144000" cy="57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3074" name="Rectangle 2"/>
          <p:cNvSpPr>
            <a:spLocks noGrp="1" noChangeArrowheads="1"/>
          </p:cNvSpPr>
          <p:nvPr>
            <p:ph type="ctrTitle"/>
          </p:nvPr>
        </p:nvSpPr>
        <p:spPr>
          <a:xfrm>
            <a:off x="423740" y="1657265"/>
            <a:ext cx="2218388" cy="1407665"/>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3075" name="Rectangle 3"/>
          <p:cNvSpPr>
            <a:spLocks noGrp="1" noChangeArrowheads="1"/>
          </p:cNvSpPr>
          <p:nvPr>
            <p:ph type="subTitle" idx="1"/>
          </p:nvPr>
        </p:nvSpPr>
        <p:spPr>
          <a:xfrm>
            <a:off x="423740" y="3071906"/>
            <a:ext cx="2218388" cy="689373"/>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pic>
        <p:nvPicPr>
          <p:cNvPr id="2050" name="Picture 2" descr="c:\Users\koshorst_c\Desktop\AIRBUS_WHT_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94649" y="6390004"/>
            <a:ext cx="1193765" cy="385729"/>
          </a:xfrm>
          <a:prstGeom prst="rect">
            <a:avLst/>
          </a:prstGeom>
          <a:noFill/>
        </p:spPr>
      </p:pic>
      <p:sp>
        <p:nvSpPr>
          <p:cNvPr id="18" name="Text Placeholder 17" descr="Function / Department / Event"/>
          <p:cNvSpPr>
            <a:spLocks noGrp="1"/>
          </p:cNvSpPr>
          <p:nvPr>
            <p:ph type="body" sz="quarter" idx="12" hasCustomPrompt="1"/>
          </p:nvPr>
        </p:nvSpPr>
        <p:spPr>
          <a:xfrm>
            <a:off x="423742" y="676465"/>
            <a:ext cx="2218387" cy="230395"/>
          </a:xfrm>
        </p:spPr>
        <p:txBody>
          <a:bodyPr lIns="0" tIns="0" rIns="0" bIns="36000"/>
          <a:lstStyle>
            <a:lvl1pPr algn="r">
              <a:buFontTx/>
              <a:buNone/>
              <a:defRPr sz="1200" b="1">
                <a:solidFill>
                  <a:schemeClr val="tx2">
                    <a:lumMod val="50000"/>
                  </a:schemeClr>
                </a:solidFill>
              </a:defRPr>
            </a:lvl1pPr>
          </a:lstStyle>
          <a:p>
            <a:pPr lvl="0"/>
            <a:r>
              <a:rPr lang="en-US" dirty="0" smtClean="0"/>
              <a:t>Function / Event</a:t>
            </a:r>
          </a:p>
        </p:txBody>
      </p:sp>
      <p:sp>
        <p:nvSpPr>
          <p:cNvPr id="20" name="Text Placeholder 19"/>
          <p:cNvSpPr>
            <a:spLocks noGrp="1"/>
          </p:cNvSpPr>
          <p:nvPr>
            <p:ph type="body" sz="quarter" idx="13" hasCustomPrompt="1"/>
          </p:nvPr>
        </p:nvSpPr>
        <p:spPr>
          <a:xfrm>
            <a:off x="423741" y="974483"/>
            <a:ext cx="2218388" cy="382980"/>
          </a:xfrm>
        </p:spPr>
        <p:txBody>
          <a:bodyPr lIns="0" tIns="36000" rIns="0"/>
          <a:lstStyle>
            <a:lvl1pPr algn="r">
              <a:lnSpc>
                <a:spcPts val="600"/>
              </a:lnSpc>
              <a:buFontTx/>
              <a:buNone/>
              <a:defRPr sz="100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Presented by Name</a:t>
            </a:r>
          </a:p>
          <a:p>
            <a:pPr lvl="0"/>
            <a:r>
              <a:rPr lang="en-US" dirty="0" smtClean="0"/>
              <a:t>Job title</a:t>
            </a:r>
          </a:p>
        </p:txBody>
      </p:sp>
      <p:sp>
        <p:nvSpPr>
          <p:cNvPr id="13" name="Rectangle 4"/>
          <p:cNvSpPr>
            <a:spLocks noGrp="1" noChangeArrowheads="1"/>
          </p:cNvSpPr>
          <p:nvPr>
            <p:ph type="dt" sz="half" idx="2"/>
          </p:nvPr>
        </p:nvSpPr>
        <p:spPr bwMode="auto">
          <a:xfrm>
            <a:off x="6012000" y="6676800"/>
            <a:ext cx="72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14" name="Rectangle 5"/>
          <p:cNvSpPr>
            <a:spLocks noGrp="1" noChangeArrowheads="1"/>
          </p:cNvSpPr>
          <p:nvPr>
            <p:ph type="ftr" sz="quarter" idx="3"/>
          </p:nvPr>
        </p:nvSpPr>
        <p:spPr bwMode="auto">
          <a:xfrm>
            <a:off x="2412000" y="6676800"/>
            <a:ext cx="360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smtClean="0">
                <a:solidFill>
                  <a:srgbClr val="FFFFFF"/>
                </a:solidFill>
              </a:rPr>
              <a:t>Airbus Operations</a:t>
            </a:r>
            <a:endParaRPr lang="en-GB" dirty="0">
              <a:solidFill>
                <a:srgbClr val="FFFFFF"/>
              </a:solidFill>
            </a:endParaRPr>
          </a:p>
        </p:txBody>
      </p:sp>
      <p:sp>
        <p:nvSpPr>
          <p:cNvPr id="15" name="Text Box 33"/>
          <p:cNvSpPr txBox="1">
            <a:spLocks noChangeArrowheads="1"/>
          </p:cNvSpPr>
          <p:nvPr userDrawn="1"/>
        </p:nvSpPr>
        <p:spPr bwMode="auto">
          <a:xfrm>
            <a:off x="261938" y="6694724"/>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rgbClr val="FFFFFF"/>
                </a:solidFill>
              </a:rPr>
              <a:t>© AIRBUS all rights reserved. Confidential and proprietary document.</a:t>
            </a:r>
            <a:endParaRPr lang="en-GB" sz="450" noProof="1">
              <a:solidFill>
                <a:srgbClr val="FFFFFF"/>
              </a:solidFill>
            </a:endParaRPr>
          </a:p>
        </p:txBody>
      </p:sp>
    </p:spTree>
    <p:extLst>
      <p:ext uri="{BB962C8B-B14F-4D97-AF65-F5344CB8AC3E}">
        <p14:creationId xmlns:p14="http://schemas.microsoft.com/office/powerpoint/2010/main" val="1116439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block right">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2" name="Rectangle 11"/>
          <p:cNvSpPr/>
          <p:nvPr userDrawn="1"/>
        </p:nvSpPr>
        <p:spPr bwMode="auto">
          <a:xfrm>
            <a:off x="0" y="6282000"/>
            <a:ext cx="9144000" cy="57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pic>
        <p:nvPicPr>
          <p:cNvPr id="22" name="Picture 2" descr="c:\Users\koshorst_c\Desktop\AIRBUS_WHT_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4649" y="6390004"/>
            <a:ext cx="1193765" cy="385729"/>
          </a:xfrm>
          <a:prstGeom prst="rect">
            <a:avLst/>
          </a:prstGeom>
          <a:noFill/>
        </p:spPr>
      </p:pic>
      <p:pic>
        <p:nvPicPr>
          <p:cNvPr id="18" name="Picture 3" descr="c:\Users\koshorst_c\Desktop\title block.wmf"/>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98140" y="568466"/>
            <a:ext cx="2583922" cy="3445228"/>
          </a:xfrm>
          <a:prstGeom prst="rect">
            <a:avLst/>
          </a:prstGeom>
          <a:noFill/>
          <a:effectLst/>
        </p:spPr>
      </p:pic>
      <p:sp>
        <p:nvSpPr>
          <p:cNvPr id="20" name="Rectangle 2"/>
          <p:cNvSpPr>
            <a:spLocks noGrp="1" noChangeArrowheads="1"/>
          </p:cNvSpPr>
          <p:nvPr>
            <p:ph type="ctrTitle"/>
          </p:nvPr>
        </p:nvSpPr>
        <p:spPr>
          <a:xfrm>
            <a:off x="6467824" y="1657265"/>
            <a:ext cx="2218388" cy="1407665"/>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21" name="Rectangle 3"/>
          <p:cNvSpPr>
            <a:spLocks noGrp="1" noChangeArrowheads="1"/>
          </p:cNvSpPr>
          <p:nvPr>
            <p:ph type="subTitle" idx="1"/>
          </p:nvPr>
        </p:nvSpPr>
        <p:spPr>
          <a:xfrm>
            <a:off x="6467824" y="3071906"/>
            <a:ext cx="2218388" cy="689373"/>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sp>
        <p:nvSpPr>
          <p:cNvPr id="23" name="Text Placeholder 17" descr="Function / Department / Event"/>
          <p:cNvSpPr>
            <a:spLocks noGrp="1"/>
          </p:cNvSpPr>
          <p:nvPr>
            <p:ph type="body" sz="quarter" idx="12" hasCustomPrompt="1"/>
          </p:nvPr>
        </p:nvSpPr>
        <p:spPr>
          <a:xfrm>
            <a:off x="6467826" y="676465"/>
            <a:ext cx="2218387" cy="230395"/>
          </a:xfrm>
        </p:spPr>
        <p:txBody>
          <a:bodyPr lIns="0" tIns="0" rIns="0" bIns="36000"/>
          <a:lstStyle>
            <a:lvl1pPr algn="r">
              <a:buFontTx/>
              <a:buNone/>
              <a:defRPr sz="1200" b="1">
                <a:solidFill>
                  <a:schemeClr val="tx2">
                    <a:lumMod val="50000"/>
                  </a:schemeClr>
                </a:solidFill>
              </a:defRPr>
            </a:lvl1pPr>
          </a:lstStyle>
          <a:p>
            <a:pPr lvl="0"/>
            <a:r>
              <a:rPr lang="en-US" dirty="0" smtClean="0"/>
              <a:t>Function / Event</a:t>
            </a:r>
          </a:p>
        </p:txBody>
      </p:sp>
      <p:sp>
        <p:nvSpPr>
          <p:cNvPr id="24" name="Text Placeholder 19"/>
          <p:cNvSpPr>
            <a:spLocks noGrp="1"/>
          </p:cNvSpPr>
          <p:nvPr>
            <p:ph type="body" sz="quarter" idx="13" hasCustomPrompt="1"/>
          </p:nvPr>
        </p:nvSpPr>
        <p:spPr>
          <a:xfrm>
            <a:off x="6467825" y="974483"/>
            <a:ext cx="2218388" cy="382980"/>
          </a:xfrm>
        </p:spPr>
        <p:txBody>
          <a:bodyPr lIns="0" tIns="36000" rIns="0"/>
          <a:lstStyle>
            <a:lvl1pPr algn="r">
              <a:lnSpc>
                <a:spcPts val="600"/>
              </a:lnSpc>
              <a:buFontTx/>
              <a:buNone/>
              <a:defRPr sz="100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Presented by Name</a:t>
            </a:r>
          </a:p>
          <a:p>
            <a:pPr lvl="0"/>
            <a:r>
              <a:rPr lang="en-US" dirty="0" smtClean="0"/>
              <a:t>Job title</a:t>
            </a:r>
          </a:p>
        </p:txBody>
      </p:sp>
      <p:sp>
        <p:nvSpPr>
          <p:cNvPr id="13" name="Rectangle 4"/>
          <p:cNvSpPr>
            <a:spLocks noGrp="1" noChangeArrowheads="1"/>
          </p:cNvSpPr>
          <p:nvPr>
            <p:ph type="dt" sz="half" idx="2"/>
          </p:nvPr>
        </p:nvSpPr>
        <p:spPr bwMode="auto">
          <a:xfrm>
            <a:off x="6012000" y="6676800"/>
            <a:ext cx="72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14" name="Rectangle 5"/>
          <p:cNvSpPr>
            <a:spLocks noGrp="1" noChangeArrowheads="1"/>
          </p:cNvSpPr>
          <p:nvPr>
            <p:ph type="ftr" sz="quarter" idx="3"/>
          </p:nvPr>
        </p:nvSpPr>
        <p:spPr bwMode="auto">
          <a:xfrm>
            <a:off x="2412000" y="6676800"/>
            <a:ext cx="360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smtClean="0">
                <a:solidFill>
                  <a:srgbClr val="FFFFFF"/>
                </a:solidFill>
              </a:rPr>
              <a:t>Airbus Operations</a:t>
            </a:r>
            <a:endParaRPr lang="en-GB" dirty="0">
              <a:solidFill>
                <a:srgbClr val="FFFFFF"/>
              </a:solidFill>
            </a:endParaRPr>
          </a:p>
        </p:txBody>
      </p:sp>
      <p:sp>
        <p:nvSpPr>
          <p:cNvPr id="15" name="Text Box 33"/>
          <p:cNvSpPr txBox="1">
            <a:spLocks noChangeArrowheads="1"/>
          </p:cNvSpPr>
          <p:nvPr userDrawn="1"/>
        </p:nvSpPr>
        <p:spPr bwMode="auto">
          <a:xfrm>
            <a:off x="261938" y="6694724"/>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rgbClr val="FFFFFF"/>
                </a:solidFill>
              </a:rPr>
              <a:t>© AIRBUS all rights reserved. Confidential and proprietary document.</a:t>
            </a:r>
            <a:endParaRPr lang="en-GB" sz="450" noProof="1">
              <a:solidFill>
                <a:srgbClr val="FFFFFF"/>
              </a:solidFill>
            </a:endParaRPr>
          </a:p>
        </p:txBody>
      </p:sp>
    </p:spTree>
    <p:extLst>
      <p:ext uri="{BB962C8B-B14F-4D97-AF65-F5344CB8AC3E}">
        <p14:creationId xmlns:p14="http://schemas.microsoft.com/office/powerpoint/2010/main" val="41963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5B4"/>
        </a:solidFill>
        <a:effectLst/>
      </p:bgPr>
    </p:bg>
    <p:spTree>
      <p:nvGrpSpPr>
        <p:cNvPr id="1" name=""/>
        <p:cNvGrpSpPr/>
        <p:nvPr/>
      </p:nvGrpSpPr>
      <p:grpSpPr>
        <a:xfrm>
          <a:off x="0" y="0"/>
          <a:ext cx="0" cy="0"/>
          <a:chOff x="0" y="0"/>
          <a:chExt cx="0" cy="0"/>
        </a:xfrm>
      </p:grpSpPr>
      <p:sp>
        <p:nvSpPr>
          <p:cNvPr id="20" name="Freeform 19"/>
          <p:cNvSpPr/>
          <p:nvPr/>
        </p:nvSpPr>
        <p:spPr bwMode="auto">
          <a:xfrm>
            <a:off x="2" y="216000"/>
            <a:ext cx="9143999" cy="791503"/>
          </a:xfrm>
          <a:custGeom>
            <a:avLst/>
            <a:gdLst>
              <a:gd name="connsiteX0" fmla="*/ 0 w 8949128"/>
              <a:gd name="connsiteY0" fmla="*/ 0 h 794479"/>
              <a:gd name="connsiteX1" fmla="*/ 8949128 w 8949128"/>
              <a:gd name="connsiteY1" fmla="*/ 0 h 794479"/>
              <a:gd name="connsiteX2" fmla="*/ 8949128 w 8949128"/>
              <a:gd name="connsiteY2" fmla="*/ 794479 h 794479"/>
              <a:gd name="connsiteX3" fmla="*/ 5913620 w 8949128"/>
              <a:gd name="connsiteY3" fmla="*/ 794479 h 794479"/>
              <a:gd name="connsiteX4" fmla="*/ 5913620 w 8949128"/>
              <a:gd name="connsiteY4" fmla="*/ 689548 h 794479"/>
              <a:gd name="connsiteX5" fmla="*/ 0 w 8949128"/>
              <a:gd name="connsiteY5" fmla="*/ 689548 h 794479"/>
              <a:gd name="connsiteX6" fmla="*/ 0 w 8949128"/>
              <a:gd name="connsiteY6" fmla="*/ 0 h 7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9128" h="794479">
                <a:moveTo>
                  <a:pt x="0" y="0"/>
                </a:moveTo>
                <a:lnTo>
                  <a:pt x="8949128" y="0"/>
                </a:lnTo>
                <a:lnTo>
                  <a:pt x="8949128" y="794479"/>
                </a:lnTo>
                <a:lnTo>
                  <a:pt x="5913620" y="794479"/>
                </a:lnTo>
                <a:lnTo>
                  <a:pt x="5913620" y="689548"/>
                </a:lnTo>
                <a:lnTo>
                  <a:pt x="0" y="689548"/>
                </a:lnTo>
                <a:lnTo>
                  <a:pt x="0" y="0"/>
                </a:lnTo>
                <a:close/>
              </a:path>
            </a:pathLst>
          </a:cu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1028" name="Rectangle 4"/>
          <p:cNvSpPr>
            <a:spLocks noGrp="1" noChangeArrowheads="1"/>
          </p:cNvSpPr>
          <p:nvPr>
            <p:ph type="dt" sz="half" idx="2"/>
          </p:nvPr>
        </p:nvSpPr>
        <p:spPr bwMode="auto">
          <a:xfrm>
            <a:off x="7656512" y="2"/>
            <a:ext cx="1225550"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lnSpc>
                <a:spcPct val="100000"/>
              </a:lnSpc>
              <a:spcBef>
                <a:spcPct val="0"/>
              </a:spcBef>
              <a:defRPr sz="600" b="1" noProof="1" smtClean="0">
                <a:solidFill>
                  <a:schemeClr val="bg1"/>
                </a:solidFill>
              </a:defRPr>
            </a:lvl1pPr>
          </a:lstStyle>
          <a:p>
            <a:pPr>
              <a:defRPr/>
            </a:pPr>
            <a:r>
              <a:rPr lang="en-US" smtClean="0"/>
              <a:t>2015</a:t>
            </a:r>
            <a:endParaRPr lang="en-GB" dirty="0"/>
          </a:p>
        </p:txBody>
      </p:sp>
      <p:sp>
        <p:nvSpPr>
          <p:cNvPr id="2" name="Rectangle 5"/>
          <p:cNvSpPr>
            <a:spLocks noGrp="1" noChangeArrowheads="1"/>
          </p:cNvSpPr>
          <p:nvPr>
            <p:ph type="ftr" sz="quarter" idx="3"/>
          </p:nvPr>
        </p:nvSpPr>
        <p:spPr bwMode="auto">
          <a:xfrm>
            <a:off x="252413" y="2"/>
            <a:ext cx="7199907"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lnSpc>
                <a:spcPct val="100000"/>
              </a:lnSpc>
              <a:spcBef>
                <a:spcPct val="0"/>
              </a:spcBef>
              <a:defRPr sz="600" b="0" noProof="1" smtClean="0">
                <a:solidFill>
                  <a:schemeClr val="bg1"/>
                </a:solidFill>
                <a:latin typeface="+mn-lt"/>
              </a:defRPr>
            </a:lvl1pPr>
          </a:lstStyle>
          <a:p>
            <a:pPr>
              <a:defRPr/>
            </a:pPr>
            <a:r>
              <a:rPr lang="en-GB" smtClean="0"/>
              <a:t>Airbus Operations</a:t>
            </a:r>
            <a:endParaRPr lang="en-GB" dirty="0"/>
          </a:p>
        </p:txBody>
      </p:sp>
      <p:sp>
        <p:nvSpPr>
          <p:cNvPr id="1030" name="Rectangle 6"/>
          <p:cNvSpPr>
            <a:spLocks noGrp="1" noChangeArrowheads="1"/>
          </p:cNvSpPr>
          <p:nvPr>
            <p:ph type="sldNum" sz="quarter" idx="4"/>
          </p:nvPr>
        </p:nvSpPr>
        <p:spPr bwMode="auto">
          <a:xfrm>
            <a:off x="261940" y="6381751"/>
            <a:ext cx="1081087" cy="2159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lnSpc>
                <a:spcPct val="100000"/>
              </a:lnSpc>
              <a:spcBef>
                <a:spcPct val="0"/>
              </a:spcBef>
              <a:defRPr sz="600" b="1" noProof="1">
                <a:solidFill>
                  <a:schemeClr val="bg1"/>
                </a:solidFill>
                <a:latin typeface="Arial" pitchFamily="34" charset="0"/>
                <a:cs typeface="Arial" pitchFamily="34" charset="0"/>
              </a:defRPr>
            </a:lvl1pPr>
          </a:lstStyle>
          <a:p>
            <a:pPr>
              <a:defRPr/>
            </a:pPr>
            <a:r>
              <a:rPr lang="en-GB" dirty="0" smtClean="0"/>
              <a:t>Page </a:t>
            </a:r>
            <a:fld id="{18D8B383-48A2-4F68-A457-302CFCBCB6D2}" type="slidenum">
              <a:rPr lang="en-GB" smtClean="0"/>
              <a:pPr>
                <a:defRPr/>
              </a:pPr>
              <a:t>‹#›</a:t>
            </a:fld>
            <a:endParaRPr lang="en-GB" dirty="0"/>
          </a:p>
        </p:txBody>
      </p:sp>
      <p:sp>
        <p:nvSpPr>
          <p:cNvPr id="1037" name="Rectangle 11"/>
          <p:cNvSpPr>
            <a:spLocks noGrp="1" noChangeArrowheads="1"/>
          </p:cNvSpPr>
          <p:nvPr>
            <p:ph type="body" idx="1"/>
          </p:nvPr>
        </p:nvSpPr>
        <p:spPr bwMode="auto">
          <a:xfrm>
            <a:off x="252414" y="1115999"/>
            <a:ext cx="8640000" cy="5112000"/>
          </a:xfrm>
          <a:prstGeom prst="rect">
            <a:avLst/>
          </a:prstGeom>
          <a:noFill/>
          <a:ln w="9525">
            <a:noFill/>
            <a:miter lim="800000"/>
            <a:headEnd/>
            <a:tailEnd/>
          </a:ln>
        </p:spPr>
        <p:txBody>
          <a:bodyPr vert="horz" wrap="square" lIns="0" tIns="90000" rIns="91440" bIns="900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038" name="Rectangle 7"/>
          <p:cNvSpPr>
            <a:spLocks noGrp="1" noChangeArrowheads="1"/>
          </p:cNvSpPr>
          <p:nvPr>
            <p:ph type="title"/>
          </p:nvPr>
        </p:nvSpPr>
        <p:spPr bwMode="auto">
          <a:xfrm>
            <a:off x="252414" y="287339"/>
            <a:ext cx="8640000"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p>
            <a:pPr lvl="0"/>
            <a:r>
              <a:rPr lang="en-US" noProof="0" smtClean="0"/>
              <a:t>Click to edit Master title style</a:t>
            </a:r>
            <a:endParaRPr lang="en-GB" noProof="0" dirty="0" smtClean="0"/>
          </a:p>
        </p:txBody>
      </p:sp>
      <p:sp>
        <p:nvSpPr>
          <p:cNvPr id="1057" name="Text Box 33"/>
          <p:cNvSpPr txBox="1">
            <a:spLocks noChangeArrowheads="1"/>
          </p:cNvSpPr>
          <p:nvPr/>
        </p:nvSpPr>
        <p:spPr bwMode="auto">
          <a:xfrm>
            <a:off x="261938" y="6690877"/>
            <a:ext cx="3049588" cy="123111"/>
          </a:xfrm>
          <a:prstGeom prst="rect">
            <a:avLst/>
          </a:prstGeom>
          <a:noFill/>
          <a:ln w="9525">
            <a:noFill/>
            <a:miter lim="800000"/>
            <a:headEnd/>
            <a:tailEnd/>
          </a:ln>
          <a:effectLst/>
        </p:spPr>
        <p:txBody>
          <a:bodyPr lIns="0" tIns="0" anchor="ctr">
            <a:spAutoFit/>
          </a:bodyPr>
          <a:lstStyle/>
          <a:p>
            <a:pPr>
              <a:defRPr/>
            </a:pPr>
            <a:r>
              <a:rPr lang="en-GB" sz="500" noProof="1" smtClean="0">
                <a:solidFill>
                  <a:schemeClr val="tx2">
                    <a:lumMod val="40000"/>
                    <a:lumOff val="60000"/>
                  </a:schemeClr>
                </a:solidFill>
              </a:rPr>
              <a:t>© </a:t>
            </a:r>
            <a:r>
              <a:rPr lang="en-GB" sz="400" noProof="1" smtClean="0">
                <a:solidFill>
                  <a:schemeClr val="tx2">
                    <a:lumMod val="40000"/>
                    <a:lumOff val="60000"/>
                  </a:schemeClr>
                </a:solidFill>
              </a:rPr>
              <a:t>AIRBUS S.A.S. All rights reserved. Confidential and proprietary document.</a:t>
            </a:r>
            <a:endParaRPr lang="en-GB" sz="400" noProof="1">
              <a:solidFill>
                <a:schemeClr val="tx2">
                  <a:lumMod val="40000"/>
                  <a:lumOff val="60000"/>
                </a:schemeClr>
              </a:solidFill>
            </a:endParaRPr>
          </a:p>
        </p:txBody>
      </p:sp>
      <p:pic>
        <p:nvPicPr>
          <p:cNvPr id="15" name="Picture 2" descr="c:\Users\koshorst_c\Desktop\AIRBUS_WHT_s.png"/>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793593" y="6390000"/>
            <a:ext cx="1119155" cy="360000"/>
          </a:xfrm>
          <a:prstGeom prst="rect">
            <a:avLst/>
          </a:prstGeom>
          <a:noFill/>
        </p:spPr>
      </p:pic>
    </p:spTree>
  </p:cSld>
  <p:clrMap bg1="lt1" tx1="dk1" bg2="lt2" tx2="dk2" accent1="accent1" accent2="accent2" accent3="accent3" accent4="accent4" accent5="accent5" accent6="accent6" hlink="hlink" folHlink="folHlink"/>
  <p:sldLayoutIdLst>
    <p:sldLayoutId id="2147483812" r:id="rId1"/>
    <p:sldLayoutId id="2147483806" r:id="rId2"/>
    <p:sldLayoutId id="2147483810" r:id="rId3"/>
    <p:sldLayoutId id="2147483813" r:id="rId4"/>
    <p:sldLayoutId id="2147483716" r:id="rId5"/>
    <p:sldLayoutId id="2147483720" r:id="rId6"/>
    <p:sldLayoutId id="2147483722" r:id="rId7"/>
  </p:sldLayoutIdLst>
  <mc:AlternateContent xmlns:mc="http://schemas.openxmlformats.org/markup-compatibility/2006" xmlns:p14="http://schemas.microsoft.com/office/powerpoint/2010/main">
    <mc:Choice Requires="p14">
      <p:transition p14:dur="0"/>
    </mc:Choice>
    <mc:Fallback xmlns="">
      <p:transition/>
    </mc:Fallback>
  </mc:AlternateContent>
  <p:hf sldNum="0" hdr="0"/>
  <p:txStyles>
    <p:titleStyle>
      <a:lvl1pPr algn="l" rtl="0" eaLnBrk="1" fontAlgn="base" hangingPunct="1">
        <a:lnSpc>
          <a:spcPct val="80000"/>
        </a:lnSpc>
        <a:spcBef>
          <a:spcPct val="0"/>
        </a:spcBef>
        <a:spcAft>
          <a:spcPct val="0"/>
        </a:spcAft>
        <a:defRPr sz="1800" b="0" spc="-50">
          <a:solidFill>
            <a:schemeClr val="tx2">
              <a:lumMod val="75000"/>
            </a:schemeClr>
          </a:solidFill>
          <a:latin typeface="+mj-lt"/>
          <a:ea typeface="+mj-ea"/>
          <a:cs typeface="+mj-cs"/>
        </a:defRPr>
      </a:lvl1pPr>
      <a:lvl2pPr algn="l" rtl="0" eaLnBrk="1" fontAlgn="base" hangingPunct="1">
        <a:lnSpc>
          <a:spcPct val="80000"/>
        </a:lnSpc>
        <a:spcBef>
          <a:spcPct val="0"/>
        </a:spcBef>
        <a:spcAft>
          <a:spcPct val="0"/>
        </a:spcAft>
        <a:defRPr sz="2800">
          <a:solidFill>
            <a:srgbClr val="565C6A"/>
          </a:solidFill>
          <a:latin typeface="Arial" charset="0"/>
        </a:defRPr>
      </a:lvl2pPr>
      <a:lvl3pPr algn="l" rtl="0" eaLnBrk="1" fontAlgn="base" hangingPunct="1">
        <a:lnSpc>
          <a:spcPct val="80000"/>
        </a:lnSpc>
        <a:spcBef>
          <a:spcPct val="0"/>
        </a:spcBef>
        <a:spcAft>
          <a:spcPct val="0"/>
        </a:spcAft>
        <a:defRPr sz="2800">
          <a:solidFill>
            <a:srgbClr val="565C6A"/>
          </a:solidFill>
          <a:latin typeface="Arial" charset="0"/>
        </a:defRPr>
      </a:lvl3pPr>
      <a:lvl4pPr algn="l" rtl="0" eaLnBrk="1" fontAlgn="base" hangingPunct="1">
        <a:lnSpc>
          <a:spcPct val="80000"/>
        </a:lnSpc>
        <a:spcBef>
          <a:spcPct val="0"/>
        </a:spcBef>
        <a:spcAft>
          <a:spcPct val="0"/>
        </a:spcAft>
        <a:defRPr sz="2800">
          <a:solidFill>
            <a:srgbClr val="565C6A"/>
          </a:solidFill>
          <a:latin typeface="Arial" charset="0"/>
        </a:defRPr>
      </a:lvl4pPr>
      <a:lvl5pPr algn="l" rtl="0" eaLnBrk="1" fontAlgn="base" hangingPunct="1">
        <a:lnSpc>
          <a:spcPct val="80000"/>
        </a:lnSpc>
        <a:spcBef>
          <a:spcPct val="0"/>
        </a:spcBef>
        <a:spcAft>
          <a:spcPct val="0"/>
        </a:spcAft>
        <a:defRPr sz="2800">
          <a:solidFill>
            <a:srgbClr val="565C6A"/>
          </a:solidFill>
          <a:latin typeface="Arial" charset="0"/>
        </a:defRPr>
      </a:lvl5pPr>
      <a:lvl6pPr marL="457200" algn="l" rtl="0" eaLnBrk="1" fontAlgn="base" hangingPunct="1">
        <a:lnSpc>
          <a:spcPct val="80000"/>
        </a:lnSpc>
        <a:spcBef>
          <a:spcPct val="0"/>
        </a:spcBef>
        <a:spcAft>
          <a:spcPct val="0"/>
        </a:spcAft>
        <a:defRPr sz="3000">
          <a:solidFill>
            <a:srgbClr val="FFFFFF"/>
          </a:solidFill>
          <a:latin typeface="Arial" charset="0"/>
        </a:defRPr>
      </a:lvl6pPr>
      <a:lvl7pPr marL="914400" algn="l" rtl="0" eaLnBrk="1" fontAlgn="base" hangingPunct="1">
        <a:lnSpc>
          <a:spcPct val="80000"/>
        </a:lnSpc>
        <a:spcBef>
          <a:spcPct val="0"/>
        </a:spcBef>
        <a:spcAft>
          <a:spcPct val="0"/>
        </a:spcAft>
        <a:defRPr sz="3000">
          <a:solidFill>
            <a:srgbClr val="FFFFFF"/>
          </a:solidFill>
          <a:latin typeface="Arial" charset="0"/>
        </a:defRPr>
      </a:lvl7pPr>
      <a:lvl8pPr marL="1371600" algn="l" rtl="0" eaLnBrk="1" fontAlgn="base" hangingPunct="1">
        <a:lnSpc>
          <a:spcPct val="80000"/>
        </a:lnSpc>
        <a:spcBef>
          <a:spcPct val="0"/>
        </a:spcBef>
        <a:spcAft>
          <a:spcPct val="0"/>
        </a:spcAft>
        <a:defRPr sz="3000">
          <a:solidFill>
            <a:srgbClr val="FFFFFF"/>
          </a:solidFill>
          <a:latin typeface="Arial" charset="0"/>
        </a:defRPr>
      </a:lvl8pPr>
      <a:lvl9pPr marL="1828800" algn="l" rtl="0" eaLnBrk="1" fontAlgn="base" hangingPunct="1">
        <a:lnSpc>
          <a:spcPct val="80000"/>
        </a:lnSpc>
        <a:spcBef>
          <a:spcPct val="0"/>
        </a:spcBef>
        <a:spcAft>
          <a:spcPct val="0"/>
        </a:spcAft>
        <a:defRPr sz="3000">
          <a:solidFill>
            <a:srgbClr val="FFFFFF"/>
          </a:solidFill>
          <a:latin typeface="Arial" charset="0"/>
        </a:defRPr>
      </a:lvl9pPr>
    </p:titleStyle>
    <p:bodyStyle>
      <a:lvl1pPr marL="180000" indent="-180000" algn="l" rtl="0" eaLnBrk="1" fontAlgn="base" hangingPunct="1">
        <a:spcBef>
          <a:spcPts val="600"/>
        </a:spcBef>
        <a:spcAft>
          <a:spcPct val="0"/>
        </a:spcAft>
        <a:buSzPct val="120000"/>
        <a:buFont typeface="Arial" pitchFamily="34" charset="0"/>
        <a:buChar char="•"/>
        <a:defRPr sz="1700" spc="-20">
          <a:solidFill>
            <a:schemeClr val="tx2">
              <a:lumMod val="50000"/>
            </a:schemeClr>
          </a:solidFill>
          <a:latin typeface="+mn-lt"/>
          <a:ea typeface="+mn-ea"/>
          <a:cs typeface="+mn-cs"/>
        </a:defRPr>
      </a:lvl1pPr>
      <a:lvl2pPr marL="360000" indent="-180000" algn="l" rtl="0" eaLnBrk="1" fontAlgn="base" hangingPunct="1">
        <a:spcBef>
          <a:spcPts val="600"/>
        </a:spcBef>
        <a:spcAft>
          <a:spcPct val="0"/>
        </a:spcAft>
        <a:buSzPct val="120000"/>
        <a:buFont typeface="Arial" pitchFamily="34" charset="0"/>
        <a:buChar char="•"/>
        <a:defRPr sz="1500" spc="-20">
          <a:solidFill>
            <a:schemeClr val="tx2">
              <a:lumMod val="50000"/>
            </a:schemeClr>
          </a:solidFill>
          <a:latin typeface="+mn-lt"/>
        </a:defRPr>
      </a:lvl2pPr>
      <a:lvl3pPr marL="540000" indent="-180000" algn="l" rtl="0" eaLnBrk="1" fontAlgn="base" hangingPunct="1">
        <a:spcBef>
          <a:spcPts val="600"/>
        </a:spcBef>
        <a:spcAft>
          <a:spcPct val="0"/>
        </a:spcAft>
        <a:buSzPct val="120000"/>
        <a:buFont typeface="Arial" pitchFamily="34" charset="0"/>
        <a:buChar char="•"/>
        <a:defRPr sz="1500" spc="-20">
          <a:solidFill>
            <a:schemeClr val="tx2">
              <a:lumMod val="50000"/>
            </a:schemeClr>
          </a:solidFill>
          <a:latin typeface="+mn-lt"/>
        </a:defRPr>
      </a:lvl3pPr>
      <a:lvl4pPr marL="720000" indent="-180000" algn="l" rtl="0" eaLnBrk="1" fontAlgn="base" hangingPunct="1">
        <a:spcBef>
          <a:spcPts val="600"/>
        </a:spcBef>
        <a:spcAft>
          <a:spcPct val="0"/>
        </a:spcAft>
        <a:buSzPct val="120000"/>
        <a:buFont typeface="Arial" pitchFamily="34" charset="0"/>
        <a:buChar char="•"/>
        <a:defRPr sz="1300" spc="-20">
          <a:solidFill>
            <a:schemeClr val="tx2">
              <a:lumMod val="50000"/>
            </a:schemeClr>
          </a:solidFill>
          <a:latin typeface="+mn-lt"/>
        </a:defRPr>
      </a:lvl4pPr>
      <a:lvl5pPr marL="900000" indent="-180000" algn="l" rtl="0" eaLnBrk="1" fontAlgn="base" hangingPunct="1">
        <a:spcBef>
          <a:spcPts val="600"/>
        </a:spcBef>
        <a:spcAft>
          <a:spcPct val="0"/>
        </a:spcAft>
        <a:buSzPct val="120000"/>
        <a:buFont typeface="Arial" pitchFamily="34" charset="0"/>
        <a:buChar char="•"/>
        <a:defRPr sz="1300" spc="-20">
          <a:solidFill>
            <a:schemeClr val="tx2">
              <a:lumMod val="50000"/>
            </a:schemeClr>
          </a:solidFill>
          <a:latin typeface="+mn-lt"/>
        </a:defRPr>
      </a:lvl5pPr>
      <a:lvl6pPr marL="1080000" indent="-180000" algn="l" rtl="0" eaLnBrk="1" fontAlgn="base" hangingPunct="1">
        <a:spcBef>
          <a:spcPts val="600"/>
        </a:spcBef>
        <a:spcAft>
          <a:spcPct val="0"/>
        </a:spcAft>
        <a:buFont typeface="Arial" pitchFamily="34" charset="0"/>
        <a:buChar char="•"/>
        <a:defRPr sz="1100">
          <a:solidFill>
            <a:schemeClr val="tx2">
              <a:lumMod val="50000"/>
            </a:schemeClr>
          </a:solidFill>
          <a:latin typeface="+mn-lt"/>
        </a:defRPr>
      </a:lvl6pPr>
      <a:lvl7pPr marL="1260000" indent="-180000" algn="l" rtl="0" eaLnBrk="1" fontAlgn="base" hangingPunct="1">
        <a:spcBef>
          <a:spcPts val="600"/>
        </a:spcBef>
        <a:spcAft>
          <a:spcPct val="0"/>
        </a:spcAft>
        <a:buFont typeface="Arial" pitchFamily="34" charset="0"/>
        <a:buChar char="•"/>
        <a:defRPr sz="1100">
          <a:solidFill>
            <a:schemeClr val="tx2">
              <a:lumMod val="50000"/>
            </a:schemeClr>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Freeform 19"/>
          <p:cNvSpPr/>
          <p:nvPr/>
        </p:nvSpPr>
        <p:spPr bwMode="auto">
          <a:xfrm>
            <a:off x="2" y="216000"/>
            <a:ext cx="9143999" cy="791503"/>
          </a:xfrm>
          <a:custGeom>
            <a:avLst/>
            <a:gdLst>
              <a:gd name="connsiteX0" fmla="*/ 0 w 8949128"/>
              <a:gd name="connsiteY0" fmla="*/ 0 h 794479"/>
              <a:gd name="connsiteX1" fmla="*/ 8949128 w 8949128"/>
              <a:gd name="connsiteY1" fmla="*/ 0 h 794479"/>
              <a:gd name="connsiteX2" fmla="*/ 8949128 w 8949128"/>
              <a:gd name="connsiteY2" fmla="*/ 794479 h 794479"/>
              <a:gd name="connsiteX3" fmla="*/ 5913620 w 8949128"/>
              <a:gd name="connsiteY3" fmla="*/ 794479 h 794479"/>
              <a:gd name="connsiteX4" fmla="*/ 5913620 w 8949128"/>
              <a:gd name="connsiteY4" fmla="*/ 689548 h 794479"/>
              <a:gd name="connsiteX5" fmla="*/ 0 w 8949128"/>
              <a:gd name="connsiteY5" fmla="*/ 689548 h 794479"/>
              <a:gd name="connsiteX6" fmla="*/ 0 w 8949128"/>
              <a:gd name="connsiteY6" fmla="*/ 0 h 7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9128" h="794479">
                <a:moveTo>
                  <a:pt x="0" y="0"/>
                </a:moveTo>
                <a:lnTo>
                  <a:pt x="8949128" y="0"/>
                </a:lnTo>
                <a:lnTo>
                  <a:pt x="8949128" y="794479"/>
                </a:lnTo>
                <a:lnTo>
                  <a:pt x="5913620" y="794479"/>
                </a:lnTo>
                <a:lnTo>
                  <a:pt x="5913620" y="689548"/>
                </a:lnTo>
                <a:lnTo>
                  <a:pt x="0" y="689548"/>
                </a:lnTo>
                <a:lnTo>
                  <a:pt x="0" y="0"/>
                </a:lnTo>
                <a:close/>
              </a:path>
            </a:pathLst>
          </a:cu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7" name="Rectangle 16"/>
          <p:cNvSpPr/>
          <p:nvPr/>
        </p:nvSpPr>
        <p:spPr bwMode="auto">
          <a:xfrm>
            <a:off x="0" y="6282000"/>
            <a:ext cx="9144000" cy="57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4" name="Rectangle 13"/>
          <p:cNvSpPr/>
          <p:nvPr/>
        </p:nvSpPr>
        <p:spPr bwMode="auto">
          <a:xfrm>
            <a:off x="0" y="0"/>
            <a:ext cx="9144000" cy="21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028" name="Rectangle 4"/>
          <p:cNvSpPr>
            <a:spLocks noGrp="1" noChangeArrowheads="1"/>
          </p:cNvSpPr>
          <p:nvPr>
            <p:ph type="dt" sz="half" idx="2"/>
          </p:nvPr>
        </p:nvSpPr>
        <p:spPr bwMode="auto">
          <a:xfrm>
            <a:off x="6012000" y="6676800"/>
            <a:ext cx="72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2" name="Rectangle 5"/>
          <p:cNvSpPr>
            <a:spLocks noGrp="1" noChangeArrowheads="1"/>
          </p:cNvSpPr>
          <p:nvPr>
            <p:ph type="ftr" sz="quarter" idx="3"/>
          </p:nvPr>
        </p:nvSpPr>
        <p:spPr bwMode="auto">
          <a:xfrm>
            <a:off x="2412000" y="6676800"/>
            <a:ext cx="360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smtClean="0">
                <a:solidFill>
                  <a:srgbClr val="FFFFFF"/>
                </a:solidFill>
              </a:rPr>
              <a:t>Airbus Operations</a:t>
            </a:r>
            <a:endParaRPr lang="en-GB" dirty="0">
              <a:solidFill>
                <a:srgbClr val="FFFFFF"/>
              </a:solidFill>
            </a:endParaRPr>
          </a:p>
        </p:txBody>
      </p:sp>
      <p:sp>
        <p:nvSpPr>
          <p:cNvPr id="1030" name="Rectangle 6"/>
          <p:cNvSpPr>
            <a:spLocks noGrp="1" noChangeArrowheads="1"/>
          </p:cNvSpPr>
          <p:nvPr>
            <p:ph type="sldNum" sz="quarter" idx="4"/>
          </p:nvPr>
        </p:nvSpPr>
        <p:spPr bwMode="auto">
          <a:xfrm>
            <a:off x="261940" y="6381751"/>
            <a:ext cx="1081087" cy="2159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lnSpc>
                <a:spcPct val="100000"/>
              </a:lnSpc>
              <a:spcBef>
                <a:spcPct val="0"/>
              </a:spcBef>
              <a:defRPr sz="700" b="1" noProof="1">
                <a:solidFill>
                  <a:schemeClr val="bg1"/>
                </a:solidFill>
                <a:latin typeface="Arial" pitchFamily="34" charset="0"/>
                <a:cs typeface="Arial" pitchFamily="34" charset="0"/>
              </a:defRPr>
            </a:lvl1pPr>
          </a:lstStyle>
          <a:p>
            <a:pPr>
              <a:defRPr/>
            </a:pPr>
            <a:r>
              <a:rPr lang="en-GB" dirty="0" smtClean="0">
                <a:solidFill>
                  <a:srgbClr val="FFFFFF"/>
                </a:solidFill>
              </a:rPr>
              <a:t>Page </a:t>
            </a:r>
            <a:fld id="{18D8B383-48A2-4F68-A457-302CFCBCB6D2}" type="slidenum">
              <a:rPr lang="en-GB" smtClean="0">
                <a:solidFill>
                  <a:srgbClr val="FFFFFF"/>
                </a:solidFill>
              </a:rPr>
              <a:pPr>
                <a:defRPr/>
              </a:pPr>
              <a:t>‹#›</a:t>
            </a:fld>
            <a:endParaRPr lang="en-GB" dirty="0">
              <a:solidFill>
                <a:srgbClr val="FFFFFF"/>
              </a:solidFill>
            </a:endParaRPr>
          </a:p>
        </p:txBody>
      </p:sp>
      <p:sp>
        <p:nvSpPr>
          <p:cNvPr id="1037" name="Rectangle 11"/>
          <p:cNvSpPr>
            <a:spLocks noGrp="1" noChangeArrowheads="1"/>
          </p:cNvSpPr>
          <p:nvPr>
            <p:ph type="body" idx="1"/>
          </p:nvPr>
        </p:nvSpPr>
        <p:spPr bwMode="auto">
          <a:xfrm>
            <a:off x="252414" y="1116000"/>
            <a:ext cx="8629648" cy="5122875"/>
          </a:xfrm>
          <a:prstGeom prst="rect">
            <a:avLst/>
          </a:prstGeom>
          <a:noFill/>
          <a:ln w="9525">
            <a:noFill/>
            <a:miter lim="800000"/>
            <a:headEnd/>
            <a:tailEnd/>
          </a:ln>
        </p:spPr>
        <p:txBody>
          <a:bodyPr vert="horz" wrap="square" lIns="0" tIns="90000" rIns="91440" bIns="900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038" name="Rectangle 7"/>
          <p:cNvSpPr>
            <a:spLocks noGrp="1" noChangeArrowheads="1"/>
          </p:cNvSpPr>
          <p:nvPr>
            <p:ph type="title"/>
          </p:nvPr>
        </p:nvSpPr>
        <p:spPr bwMode="auto">
          <a:xfrm>
            <a:off x="252414" y="287339"/>
            <a:ext cx="8629648"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p>
            <a:pPr lvl="0"/>
            <a:r>
              <a:rPr lang="en-US" noProof="0" smtClean="0"/>
              <a:t>Click to edit Master title style</a:t>
            </a:r>
            <a:endParaRPr lang="en-GB" noProof="0" dirty="0" smtClean="0"/>
          </a:p>
        </p:txBody>
      </p:sp>
      <p:sp>
        <p:nvSpPr>
          <p:cNvPr id="1057" name="Text Box 33"/>
          <p:cNvSpPr txBox="1">
            <a:spLocks noChangeArrowheads="1"/>
          </p:cNvSpPr>
          <p:nvPr/>
        </p:nvSpPr>
        <p:spPr bwMode="auto">
          <a:xfrm>
            <a:off x="261938" y="6694724"/>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rgbClr val="FFFFFF"/>
                </a:solidFill>
              </a:rPr>
              <a:t>© AIRBUS all rights reserved. Confidential and proprietary document.</a:t>
            </a:r>
            <a:endParaRPr lang="en-GB" sz="450" noProof="1">
              <a:solidFill>
                <a:srgbClr val="FFFFFF"/>
              </a:solidFill>
            </a:endParaRPr>
          </a:p>
        </p:txBody>
      </p:sp>
      <p:pic>
        <p:nvPicPr>
          <p:cNvPr id="12" name="Picture 2" descr="c:\Users\koshorst_c\Desktop\AIRBUS_WHT_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4649" y="6390004"/>
            <a:ext cx="1193765" cy="385729"/>
          </a:xfrm>
          <a:prstGeom prst="rect">
            <a:avLst/>
          </a:prstGeom>
          <a:noFill/>
        </p:spPr>
      </p:pic>
    </p:spTree>
    <p:extLst>
      <p:ext uri="{BB962C8B-B14F-4D97-AF65-F5344CB8AC3E}">
        <p14:creationId xmlns:p14="http://schemas.microsoft.com/office/powerpoint/2010/main" val="131743390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Lst>
  <p:hf sldNum="0" hdr="0"/>
  <p:txStyles>
    <p:titleStyle>
      <a:lvl1pPr algn="l" rtl="0" eaLnBrk="1" fontAlgn="base" hangingPunct="1">
        <a:lnSpc>
          <a:spcPct val="80000"/>
        </a:lnSpc>
        <a:spcBef>
          <a:spcPct val="0"/>
        </a:spcBef>
        <a:spcAft>
          <a:spcPct val="0"/>
        </a:spcAft>
        <a:defRPr sz="2000" b="0">
          <a:solidFill>
            <a:schemeClr val="tx2">
              <a:lumMod val="50000"/>
            </a:schemeClr>
          </a:solidFill>
          <a:latin typeface="+mj-lt"/>
          <a:ea typeface="+mj-ea"/>
          <a:cs typeface="+mj-cs"/>
        </a:defRPr>
      </a:lvl1pPr>
      <a:lvl2pPr algn="l" rtl="0" eaLnBrk="1" fontAlgn="base" hangingPunct="1">
        <a:lnSpc>
          <a:spcPct val="80000"/>
        </a:lnSpc>
        <a:spcBef>
          <a:spcPct val="0"/>
        </a:spcBef>
        <a:spcAft>
          <a:spcPct val="0"/>
        </a:spcAft>
        <a:defRPr sz="2800">
          <a:solidFill>
            <a:srgbClr val="565C6A"/>
          </a:solidFill>
          <a:latin typeface="Arial" charset="0"/>
        </a:defRPr>
      </a:lvl2pPr>
      <a:lvl3pPr algn="l" rtl="0" eaLnBrk="1" fontAlgn="base" hangingPunct="1">
        <a:lnSpc>
          <a:spcPct val="80000"/>
        </a:lnSpc>
        <a:spcBef>
          <a:spcPct val="0"/>
        </a:spcBef>
        <a:spcAft>
          <a:spcPct val="0"/>
        </a:spcAft>
        <a:defRPr sz="2800">
          <a:solidFill>
            <a:srgbClr val="565C6A"/>
          </a:solidFill>
          <a:latin typeface="Arial" charset="0"/>
        </a:defRPr>
      </a:lvl3pPr>
      <a:lvl4pPr algn="l" rtl="0" eaLnBrk="1" fontAlgn="base" hangingPunct="1">
        <a:lnSpc>
          <a:spcPct val="80000"/>
        </a:lnSpc>
        <a:spcBef>
          <a:spcPct val="0"/>
        </a:spcBef>
        <a:spcAft>
          <a:spcPct val="0"/>
        </a:spcAft>
        <a:defRPr sz="2800">
          <a:solidFill>
            <a:srgbClr val="565C6A"/>
          </a:solidFill>
          <a:latin typeface="Arial" charset="0"/>
        </a:defRPr>
      </a:lvl4pPr>
      <a:lvl5pPr algn="l" rtl="0" eaLnBrk="1" fontAlgn="base" hangingPunct="1">
        <a:lnSpc>
          <a:spcPct val="80000"/>
        </a:lnSpc>
        <a:spcBef>
          <a:spcPct val="0"/>
        </a:spcBef>
        <a:spcAft>
          <a:spcPct val="0"/>
        </a:spcAft>
        <a:defRPr sz="2800">
          <a:solidFill>
            <a:srgbClr val="565C6A"/>
          </a:solidFill>
          <a:latin typeface="Arial" charset="0"/>
        </a:defRPr>
      </a:lvl5pPr>
      <a:lvl6pPr marL="457200" algn="l" rtl="0" eaLnBrk="1" fontAlgn="base" hangingPunct="1">
        <a:lnSpc>
          <a:spcPct val="80000"/>
        </a:lnSpc>
        <a:spcBef>
          <a:spcPct val="0"/>
        </a:spcBef>
        <a:spcAft>
          <a:spcPct val="0"/>
        </a:spcAft>
        <a:defRPr sz="3000">
          <a:solidFill>
            <a:srgbClr val="FFFFFF"/>
          </a:solidFill>
          <a:latin typeface="Arial" charset="0"/>
        </a:defRPr>
      </a:lvl6pPr>
      <a:lvl7pPr marL="914400" algn="l" rtl="0" eaLnBrk="1" fontAlgn="base" hangingPunct="1">
        <a:lnSpc>
          <a:spcPct val="80000"/>
        </a:lnSpc>
        <a:spcBef>
          <a:spcPct val="0"/>
        </a:spcBef>
        <a:spcAft>
          <a:spcPct val="0"/>
        </a:spcAft>
        <a:defRPr sz="3000">
          <a:solidFill>
            <a:srgbClr val="FFFFFF"/>
          </a:solidFill>
          <a:latin typeface="Arial" charset="0"/>
        </a:defRPr>
      </a:lvl7pPr>
      <a:lvl8pPr marL="1371600" algn="l" rtl="0" eaLnBrk="1" fontAlgn="base" hangingPunct="1">
        <a:lnSpc>
          <a:spcPct val="80000"/>
        </a:lnSpc>
        <a:spcBef>
          <a:spcPct val="0"/>
        </a:spcBef>
        <a:spcAft>
          <a:spcPct val="0"/>
        </a:spcAft>
        <a:defRPr sz="3000">
          <a:solidFill>
            <a:srgbClr val="FFFFFF"/>
          </a:solidFill>
          <a:latin typeface="Arial" charset="0"/>
        </a:defRPr>
      </a:lvl8pPr>
      <a:lvl9pPr marL="1828800" algn="l" rtl="0" eaLnBrk="1" fontAlgn="base" hangingPunct="1">
        <a:lnSpc>
          <a:spcPct val="80000"/>
        </a:lnSpc>
        <a:spcBef>
          <a:spcPct val="0"/>
        </a:spcBef>
        <a:spcAft>
          <a:spcPct val="0"/>
        </a:spcAft>
        <a:defRPr sz="3000">
          <a:solidFill>
            <a:srgbClr val="FFFFFF"/>
          </a:solidFill>
          <a:latin typeface="Arial" charset="0"/>
        </a:defRPr>
      </a:lvl9pPr>
    </p:titleStyle>
    <p:bodyStyle>
      <a:lvl1pPr marL="285750" indent="-285750" algn="l" rtl="0" eaLnBrk="1" fontAlgn="base" hangingPunct="1">
        <a:spcBef>
          <a:spcPts val="600"/>
        </a:spcBef>
        <a:spcAft>
          <a:spcPct val="0"/>
        </a:spcAft>
        <a:buSzPct val="120000"/>
        <a:buFont typeface="Arial" panose="020B0604020202020204" pitchFamily="34" charset="0"/>
        <a:buChar char="•"/>
        <a:defRPr sz="1400">
          <a:solidFill>
            <a:schemeClr val="tx2">
              <a:lumMod val="50000"/>
            </a:schemeClr>
          </a:solidFill>
          <a:latin typeface="+mn-lt"/>
          <a:ea typeface="+mn-ea"/>
          <a:cs typeface="+mn-cs"/>
        </a:defRPr>
      </a:lvl1pPr>
      <a:lvl2pPr marL="537750" indent="-285750" algn="l" rtl="0" eaLnBrk="1" fontAlgn="base" hangingPunct="1">
        <a:spcBef>
          <a:spcPct val="20000"/>
        </a:spcBef>
        <a:spcAft>
          <a:spcPct val="0"/>
        </a:spcAft>
        <a:buSzPct val="120000"/>
        <a:buFont typeface="Arial" panose="020B0604020202020204" pitchFamily="34" charset="0"/>
        <a:buChar char="•"/>
        <a:defRPr sz="1400">
          <a:solidFill>
            <a:schemeClr val="tx2">
              <a:lumMod val="50000"/>
            </a:schemeClr>
          </a:solidFill>
          <a:latin typeface="+mn-lt"/>
        </a:defRPr>
      </a:lvl2pPr>
      <a:lvl3pPr marL="825750" indent="-285750" algn="l" rtl="0" eaLnBrk="1" fontAlgn="base" hangingPunct="1">
        <a:spcBef>
          <a:spcPts val="475"/>
        </a:spcBef>
        <a:spcAft>
          <a:spcPct val="0"/>
        </a:spcAft>
        <a:buSzPct val="120000"/>
        <a:buFont typeface="Arial" panose="020B0604020202020204" pitchFamily="34" charset="0"/>
        <a:buChar char="•"/>
        <a:defRPr sz="1400">
          <a:solidFill>
            <a:schemeClr val="tx2">
              <a:lumMod val="50000"/>
            </a:schemeClr>
          </a:solidFill>
          <a:latin typeface="+mn-lt"/>
        </a:defRPr>
      </a:lvl3pPr>
      <a:lvl4pPr marL="1113750" indent="-285750" algn="l" rtl="0" eaLnBrk="1" fontAlgn="base" hangingPunct="1">
        <a:spcBef>
          <a:spcPts val="438"/>
        </a:spcBef>
        <a:spcAft>
          <a:spcPct val="0"/>
        </a:spcAft>
        <a:buSzPct val="120000"/>
        <a:buFont typeface="Arial" panose="020B0604020202020204" pitchFamily="34" charset="0"/>
        <a:buChar char="•"/>
        <a:defRPr sz="1400">
          <a:solidFill>
            <a:schemeClr val="tx2">
              <a:lumMod val="50000"/>
            </a:schemeClr>
          </a:solidFill>
          <a:latin typeface="+mn-lt"/>
        </a:defRPr>
      </a:lvl4pPr>
      <a:lvl5pPr marL="1401750" indent="-285750" algn="l" rtl="0" eaLnBrk="1" fontAlgn="base" hangingPunct="1">
        <a:spcBef>
          <a:spcPts val="388"/>
        </a:spcBef>
        <a:spcAft>
          <a:spcPct val="0"/>
        </a:spcAft>
        <a:buSzPct val="120000"/>
        <a:buFont typeface="Arial" panose="020B0604020202020204" pitchFamily="34" charset="0"/>
        <a:buChar char="•"/>
        <a:defRPr sz="1400">
          <a:solidFill>
            <a:schemeClr val="tx2">
              <a:lumMod val="50000"/>
            </a:schemeClr>
          </a:solidFill>
          <a:latin typeface="+mn-lt"/>
        </a:defRPr>
      </a:lvl5pPr>
      <a:lvl6pPr marL="2171700" indent="-190500" algn="l" rtl="0" eaLnBrk="1" fontAlgn="base" hangingPunct="1">
        <a:spcBef>
          <a:spcPct val="20000"/>
        </a:spcBef>
        <a:spcAft>
          <a:spcPct val="0"/>
        </a:spcAft>
        <a:buFont typeface="Webdings" pitchFamily="18" charset="2"/>
        <a:buChar char="4"/>
        <a:defRPr sz="1600">
          <a:solidFill>
            <a:schemeClr val="tx1"/>
          </a:solidFill>
          <a:latin typeface="+mn-lt"/>
        </a:defRPr>
      </a:lvl6pPr>
      <a:lvl7pPr marL="2628900" indent="-190500" algn="l" rtl="0" eaLnBrk="1" fontAlgn="base" hangingPunct="1">
        <a:spcBef>
          <a:spcPct val="20000"/>
        </a:spcBef>
        <a:spcAft>
          <a:spcPct val="0"/>
        </a:spcAft>
        <a:buFont typeface="Webdings" pitchFamily="18" charset="2"/>
        <a:buChar char="4"/>
        <a:defRPr sz="1600">
          <a:solidFill>
            <a:schemeClr val="tx1"/>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Freeform 19"/>
          <p:cNvSpPr/>
          <p:nvPr/>
        </p:nvSpPr>
        <p:spPr bwMode="auto">
          <a:xfrm>
            <a:off x="2" y="216000"/>
            <a:ext cx="9143999" cy="791503"/>
          </a:xfrm>
          <a:custGeom>
            <a:avLst/>
            <a:gdLst>
              <a:gd name="connsiteX0" fmla="*/ 0 w 8949128"/>
              <a:gd name="connsiteY0" fmla="*/ 0 h 794479"/>
              <a:gd name="connsiteX1" fmla="*/ 8949128 w 8949128"/>
              <a:gd name="connsiteY1" fmla="*/ 0 h 794479"/>
              <a:gd name="connsiteX2" fmla="*/ 8949128 w 8949128"/>
              <a:gd name="connsiteY2" fmla="*/ 794479 h 794479"/>
              <a:gd name="connsiteX3" fmla="*/ 5913620 w 8949128"/>
              <a:gd name="connsiteY3" fmla="*/ 794479 h 794479"/>
              <a:gd name="connsiteX4" fmla="*/ 5913620 w 8949128"/>
              <a:gd name="connsiteY4" fmla="*/ 689548 h 794479"/>
              <a:gd name="connsiteX5" fmla="*/ 0 w 8949128"/>
              <a:gd name="connsiteY5" fmla="*/ 689548 h 794479"/>
              <a:gd name="connsiteX6" fmla="*/ 0 w 8949128"/>
              <a:gd name="connsiteY6" fmla="*/ 0 h 7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9128" h="794479">
                <a:moveTo>
                  <a:pt x="0" y="0"/>
                </a:moveTo>
                <a:lnTo>
                  <a:pt x="8949128" y="0"/>
                </a:lnTo>
                <a:lnTo>
                  <a:pt x="8949128" y="794479"/>
                </a:lnTo>
                <a:lnTo>
                  <a:pt x="5913620" y="794479"/>
                </a:lnTo>
                <a:lnTo>
                  <a:pt x="5913620" y="689548"/>
                </a:lnTo>
                <a:lnTo>
                  <a:pt x="0" y="689548"/>
                </a:lnTo>
                <a:lnTo>
                  <a:pt x="0" y="0"/>
                </a:lnTo>
                <a:close/>
              </a:path>
            </a:pathLst>
          </a:cu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7" name="Rectangle 16"/>
          <p:cNvSpPr/>
          <p:nvPr/>
        </p:nvSpPr>
        <p:spPr bwMode="auto">
          <a:xfrm>
            <a:off x="0" y="6282000"/>
            <a:ext cx="9144000" cy="57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4" name="Rectangle 13"/>
          <p:cNvSpPr/>
          <p:nvPr/>
        </p:nvSpPr>
        <p:spPr bwMode="auto">
          <a:xfrm>
            <a:off x="0" y="0"/>
            <a:ext cx="9144000" cy="21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028" name="Rectangle 4"/>
          <p:cNvSpPr>
            <a:spLocks noGrp="1" noChangeArrowheads="1"/>
          </p:cNvSpPr>
          <p:nvPr>
            <p:ph type="dt" sz="half" idx="2"/>
          </p:nvPr>
        </p:nvSpPr>
        <p:spPr bwMode="auto">
          <a:xfrm>
            <a:off x="6012000" y="6676800"/>
            <a:ext cx="72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2" name="Rectangle 5"/>
          <p:cNvSpPr>
            <a:spLocks noGrp="1" noChangeArrowheads="1"/>
          </p:cNvSpPr>
          <p:nvPr>
            <p:ph type="ftr" sz="quarter" idx="3"/>
          </p:nvPr>
        </p:nvSpPr>
        <p:spPr bwMode="auto">
          <a:xfrm>
            <a:off x="2412000" y="6676800"/>
            <a:ext cx="360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smtClean="0">
                <a:solidFill>
                  <a:srgbClr val="FFFFFF"/>
                </a:solidFill>
              </a:rPr>
              <a:t>Airbus Operations</a:t>
            </a:r>
            <a:endParaRPr lang="en-GB" dirty="0">
              <a:solidFill>
                <a:srgbClr val="FFFFFF"/>
              </a:solidFill>
            </a:endParaRPr>
          </a:p>
        </p:txBody>
      </p:sp>
      <p:sp>
        <p:nvSpPr>
          <p:cNvPr id="1030" name="Rectangle 6"/>
          <p:cNvSpPr>
            <a:spLocks noGrp="1" noChangeArrowheads="1"/>
          </p:cNvSpPr>
          <p:nvPr>
            <p:ph type="sldNum" sz="quarter" idx="4"/>
          </p:nvPr>
        </p:nvSpPr>
        <p:spPr bwMode="auto">
          <a:xfrm>
            <a:off x="261940" y="6381751"/>
            <a:ext cx="1081087" cy="2159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lnSpc>
                <a:spcPct val="100000"/>
              </a:lnSpc>
              <a:spcBef>
                <a:spcPct val="0"/>
              </a:spcBef>
              <a:defRPr sz="700" b="1" noProof="1">
                <a:solidFill>
                  <a:schemeClr val="bg1"/>
                </a:solidFill>
                <a:latin typeface="Arial" pitchFamily="34" charset="0"/>
                <a:cs typeface="Arial" pitchFamily="34" charset="0"/>
              </a:defRPr>
            </a:lvl1pPr>
          </a:lstStyle>
          <a:p>
            <a:pPr>
              <a:defRPr/>
            </a:pPr>
            <a:r>
              <a:rPr lang="en-GB" dirty="0" smtClean="0">
                <a:solidFill>
                  <a:srgbClr val="FFFFFF"/>
                </a:solidFill>
              </a:rPr>
              <a:t>Page </a:t>
            </a:r>
            <a:fld id="{18D8B383-48A2-4F68-A457-302CFCBCB6D2}" type="slidenum">
              <a:rPr lang="en-GB" smtClean="0">
                <a:solidFill>
                  <a:srgbClr val="FFFFFF"/>
                </a:solidFill>
              </a:rPr>
              <a:pPr>
                <a:defRPr/>
              </a:pPr>
              <a:t>‹#›</a:t>
            </a:fld>
            <a:endParaRPr lang="en-GB" dirty="0">
              <a:solidFill>
                <a:srgbClr val="FFFFFF"/>
              </a:solidFill>
            </a:endParaRPr>
          </a:p>
        </p:txBody>
      </p:sp>
      <p:sp>
        <p:nvSpPr>
          <p:cNvPr id="1037" name="Rectangle 11"/>
          <p:cNvSpPr>
            <a:spLocks noGrp="1" noChangeArrowheads="1"/>
          </p:cNvSpPr>
          <p:nvPr>
            <p:ph type="body" idx="1"/>
          </p:nvPr>
        </p:nvSpPr>
        <p:spPr bwMode="auto">
          <a:xfrm>
            <a:off x="252414" y="1116000"/>
            <a:ext cx="8629648" cy="5122875"/>
          </a:xfrm>
          <a:prstGeom prst="rect">
            <a:avLst/>
          </a:prstGeom>
          <a:noFill/>
          <a:ln w="9525">
            <a:noFill/>
            <a:miter lim="800000"/>
            <a:headEnd/>
            <a:tailEnd/>
          </a:ln>
        </p:spPr>
        <p:txBody>
          <a:bodyPr vert="horz" wrap="square" lIns="0" tIns="90000" rIns="91440" bIns="900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038" name="Rectangle 7"/>
          <p:cNvSpPr>
            <a:spLocks noGrp="1" noChangeArrowheads="1"/>
          </p:cNvSpPr>
          <p:nvPr>
            <p:ph type="title"/>
          </p:nvPr>
        </p:nvSpPr>
        <p:spPr bwMode="auto">
          <a:xfrm>
            <a:off x="252414" y="287339"/>
            <a:ext cx="8629648"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p>
            <a:pPr lvl="0"/>
            <a:r>
              <a:rPr lang="en-US" noProof="0" smtClean="0"/>
              <a:t>Click to edit Master title style</a:t>
            </a:r>
            <a:endParaRPr lang="en-GB" noProof="0" dirty="0" smtClean="0"/>
          </a:p>
        </p:txBody>
      </p:sp>
      <p:sp>
        <p:nvSpPr>
          <p:cNvPr id="1057" name="Text Box 33"/>
          <p:cNvSpPr txBox="1">
            <a:spLocks noChangeArrowheads="1"/>
          </p:cNvSpPr>
          <p:nvPr/>
        </p:nvSpPr>
        <p:spPr bwMode="auto">
          <a:xfrm>
            <a:off x="261938" y="6694724"/>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rgbClr val="FFFFFF"/>
                </a:solidFill>
              </a:rPr>
              <a:t>© AIRBUS all rights reserved. Confidential and proprietary document.</a:t>
            </a:r>
            <a:endParaRPr lang="en-GB" sz="450" noProof="1">
              <a:solidFill>
                <a:srgbClr val="FFFFFF"/>
              </a:solidFill>
            </a:endParaRPr>
          </a:p>
        </p:txBody>
      </p:sp>
      <p:pic>
        <p:nvPicPr>
          <p:cNvPr id="12" name="Picture 2" descr="c:\Users\koshorst_c\Desktop\AIRBUS_WHT_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4649" y="6390004"/>
            <a:ext cx="1193765" cy="385729"/>
          </a:xfrm>
          <a:prstGeom prst="rect">
            <a:avLst/>
          </a:prstGeom>
          <a:noFill/>
        </p:spPr>
      </p:pic>
    </p:spTree>
    <p:extLst>
      <p:ext uri="{BB962C8B-B14F-4D97-AF65-F5344CB8AC3E}">
        <p14:creationId xmlns:p14="http://schemas.microsoft.com/office/powerpoint/2010/main" val="120076290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Lst>
  <p:hf sldNum="0" hdr="0"/>
  <p:txStyles>
    <p:titleStyle>
      <a:lvl1pPr algn="l" rtl="0" eaLnBrk="1" fontAlgn="base" hangingPunct="1">
        <a:lnSpc>
          <a:spcPct val="80000"/>
        </a:lnSpc>
        <a:spcBef>
          <a:spcPct val="0"/>
        </a:spcBef>
        <a:spcAft>
          <a:spcPct val="0"/>
        </a:spcAft>
        <a:defRPr sz="2000" b="0">
          <a:solidFill>
            <a:schemeClr val="tx2">
              <a:lumMod val="50000"/>
            </a:schemeClr>
          </a:solidFill>
          <a:latin typeface="+mj-lt"/>
          <a:ea typeface="+mj-ea"/>
          <a:cs typeface="+mj-cs"/>
        </a:defRPr>
      </a:lvl1pPr>
      <a:lvl2pPr algn="l" rtl="0" eaLnBrk="1" fontAlgn="base" hangingPunct="1">
        <a:lnSpc>
          <a:spcPct val="80000"/>
        </a:lnSpc>
        <a:spcBef>
          <a:spcPct val="0"/>
        </a:spcBef>
        <a:spcAft>
          <a:spcPct val="0"/>
        </a:spcAft>
        <a:defRPr sz="2800">
          <a:solidFill>
            <a:srgbClr val="565C6A"/>
          </a:solidFill>
          <a:latin typeface="Arial" charset="0"/>
        </a:defRPr>
      </a:lvl2pPr>
      <a:lvl3pPr algn="l" rtl="0" eaLnBrk="1" fontAlgn="base" hangingPunct="1">
        <a:lnSpc>
          <a:spcPct val="80000"/>
        </a:lnSpc>
        <a:spcBef>
          <a:spcPct val="0"/>
        </a:spcBef>
        <a:spcAft>
          <a:spcPct val="0"/>
        </a:spcAft>
        <a:defRPr sz="2800">
          <a:solidFill>
            <a:srgbClr val="565C6A"/>
          </a:solidFill>
          <a:latin typeface="Arial" charset="0"/>
        </a:defRPr>
      </a:lvl3pPr>
      <a:lvl4pPr algn="l" rtl="0" eaLnBrk="1" fontAlgn="base" hangingPunct="1">
        <a:lnSpc>
          <a:spcPct val="80000"/>
        </a:lnSpc>
        <a:spcBef>
          <a:spcPct val="0"/>
        </a:spcBef>
        <a:spcAft>
          <a:spcPct val="0"/>
        </a:spcAft>
        <a:defRPr sz="2800">
          <a:solidFill>
            <a:srgbClr val="565C6A"/>
          </a:solidFill>
          <a:latin typeface="Arial" charset="0"/>
        </a:defRPr>
      </a:lvl4pPr>
      <a:lvl5pPr algn="l" rtl="0" eaLnBrk="1" fontAlgn="base" hangingPunct="1">
        <a:lnSpc>
          <a:spcPct val="80000"/>
        </a:lnSpc>
        <a:spcBef>
          <a:spcPct val="0"/>
        </a:spcBef>
        <a:spcAft>
          <a:spcPct val="0"/>
        </a:spcAft>
        <a:defRPr sz="2800">
          <a:solidFill>
            <a:srgbClr val="565C6A"/>
          </a:solidFill>
          <a:latin typeface="Arial" charset="0"/>
        </a:defRPr>
      </a:lvl5pPr>
      <a:lvl6pPr marL="457200" algn="l" rtl="0" eaLnBrk="1" fontAlgn="base" hangingPunct="1">
        <a:lnSpc>
          <a:spcPct val="80000"/>
        </a:lnSpc>
        <a:spcBef>
          <a:spcPct val="0"/>
        </a:spcBef>
        <a:spcAft>
          <a:spcPct val="0"/>
        </a:spcAft>
        <a:defRPr sz="3000">
          <a:solidFill>
            <a:srgbClr val="FFFFFF"/>
          </a:solidFill>
          <a:latin typeface="Arial" charset="0"/>
        </a:defRPr>
      </a:lvl6pPr>
      <a:lvl7pPr marL="914400" algn="l" rtl="0" eaLnBrk="1" fontAlgn="base" hangingPunct="1">
        <a:lnSpc>
          <a:spcPct val="80000"/>
        </a:lnSpc>
        <a:spcBef>
          <a:spcPct val="0"/>
        </a:spcBef>
        <a:spcAft>
          <a:spcPct val="0"/>
        </a:spcAft>
        <a:defRPr sz="3000">
          <a:solidFill>
            <a:srgbClr val="FFFFFF"/>
          </a:solidFill>
          <a:latin typeface="Arial" charset="0"/>
        </a:defRPr>
      </a:lvl7pPr>
      <a:lvl8pPr marL="1371600" algn="l" rtl="0" eaLnBrk="1" fontAlgn="base" hangingPunct="1">
        <a:lnSpc>
          <a:spcPct val="80000"/>
        </a:lnSpc>
        <a:spcBef>
          <a:spcPct val="0"/>
        </a:spcBef>
        <a:spcAft>
          <a:spcPct val="0"/>
        </a:spcAft>
        <a:defRPr sz="3000">
          <a:solidFill>
            <a:srgbClr val="FFFFFF"/>
          </a:solidFill>
          <a:latin typeface="Arial" charset="0"/>
        </a:defRPr>
      </a:lvl8pPr>
      <a:lvl9pPr marL="1828800" algn="l" rtl="0" eaLnBrk="1" fontAlgn="base" hangingPunct="1">
        <a:lnSpc>
          <a:spcPct val="80000"/>
        </a:lnSpc>
        <a:spcBef>
          <a:spcPct val="0"/>
        </a:spcBef>
        <a:spcAft>
          <a:spcPct val="0"/>
        </a:spcAft>
        <a:defRPr sz="3000">
          <a:solidFill>
            <a:srgbClr val="FFFFFF"/>
          </a:solidFill>
          <a:latin typeface="Arial" charset="0"/>
        </a:defRPr>
      </a:lvl9pPr>
    </p:titleStyle>
    <p:bodyStyle>
      <a:lvl1pPr marL="285750" indent="-285750" algn="l" rtl="0" eaLnBrk="1" fontAlgn="base" hangingPunct="1">
        <a:spcBef>
          <a:spcPts val="600"/>
        </a:spcBef>
        <a:spcAft>
          <a:spcPct val="0"/>
        </a:spcAft>
        <a:buSzPct val="120000"/>
        <a:buFont typeface="Arial" panose="020B0604020202020204" pitchFamily="34" charset="0"/>
        <a:buChar char="•"/>
        <a:defRPr sz="1400">
          <a:solidFill>
            <a:schemeClr val="tx2">
              <a:lumMod val="50000"/>
            </a:schemeClr>
          </a:solidFill>
          <a:latin typeface="+mn-lt"/>
          <a:ea typeface="+mn-ea"/>
          <a:cs typeface="+mn-cs"/>
        </a:defRPr>
      </a:lvl1pPr>
      <a:lvl2pPr marL="537750" indent="-285750" algn="l" rtl="0" eaLnBrk="1" fontAlgn="base" hangingPunct="1">
        <a:spcBef>
          <a:spcPct val="20000"/>
        </a:spcBef>
        <a:spcAft>
          <a:spcPct val="0"/>
        </a:spcAft>
        <a:buSzPct val="120000"/>
        <a:buFont typeface="Arial" panose="020B0604020202020204" pitchFamily="34" charset="0"/>
        <a:buChar char="•"/>
        <a:defRPr sz="1400">
          <a:solidFill>
            <a:schemeClr val="tx2">
              <a:lumMod val="50000"/>
            </a:schemeClr>
          </a:solidFill>
          <a:latin typeface="+mn-lt"/>
        </a:defRPr>
      </a:lvl2pPr>
      <a:lvl3pPr marL="825750" indent="-285750" algn="l" rtl="0" eaLnBrk="1" fontAlgn="base" hangingPunct="1">
        <a:spcBef>
          <a:spcPts val="475"/>
        </a:spcBef>
        <a:spcAft>
          <a:spcPct val="0"/>
        </a:spcAft>
        <a:buSzPct val="120000"/>
        <a:buFont typeface="Arial" panose="020B0604020202020204" pitchFamily="34" charset="0"/>
        <a:buChar char="•"/>
        <a:defRPr sz="1400">
          <a:solidFill>
            <a:schemeClr val="tx2">
              <a:lumMod val="50000"/>
            </a:schemeClr>
          </a:solidFill>
          <a:latin typeface="+mn-lt"/>
        </a:defRPr>
      </a:lvl3pPr>
      <a:lvl4pPr marL="1113750" indent="-285750" algn="l" rtl="0" eaLnBrk="1" fontAlgn="base" hangingPunct="1">
        <a:spcBef>
          <a:spcPts val="438"/>
        </a:spcBef>
        <a:spcAft>
          <a:spcPct val="0"/>
        </a:spcAft>
        <a:buSzPct val="120000"/>
        <a:buFont typeface="Arial" panose="020B0604020202020204" pitchFamily="34" charset="0"/>
        <a:buChar char="•"/>
        <a:defRPr sz="1400">
          <a:solidFill>
            <a:schemeClr val="tx2">
              <a:lumMod val="50000"/>
            </a:schemeClr>
          </a:solidFill>
          <a:latin typeface="+mn-lt"/>
        </a:defRPr>
      </a:lvl4pPr>
      <a:lvl5pPr marL="1401750" indent="-285750" algn="l" rtl="0" eaLnBrk="1" fontAlgn="base" hangingPunct="1">
        <a:spcBef>
          <a:spcPts val="388"/>
        </a:spcBef>
        <a:spcAft>
          <a:spcPct val="0"/>
        </a:spcAft>
        <a:buSzPct val="120000"/>
        <a:buFont typeface="Arial" panose="020B0604020202020204" pitchFamily="34" charset="0"/>
        <a:buChar char="•"/>
        <a:defRPr sz="1400">
          <a:solidFill>
            <a:schemeClr val="tx2">
              <a:lumMod val="50000"/>
            </a:schemeClr>
          </a:solidFill>
          <a:latin typeface="+mn-lt"/>
        </a:defRPr>
      </a:lvl5pPr>
      <a:lvl6pPr marL="2171700" indent="-190500" algn="l" rtl="0" eaLnBrk="1" fontAlgn="base" hangingPunct="1">
        <a:spcBef>
          <a:spcPct val="20000"/>
        </a:spcBef>
        <a:spcAft>
          <a:spcPct val="0"/>
        </a:spcAft>
        <a:buFont typeface="Webdings" pitchFamily="18" charset="2"/>
        <a:buChar char="4"/>
        <a:defRPr sz="1600">
          <a:solidFill>
            <a:schemeClr val="tx1"/>
          </a:solidFill>
          <a:latin typeface="+mn-lt"/>
        </a:defRPr>
      </a:lvl6pPr>
      <a:lvl7pPr marL="2628900" indent="-190500" algn="l" rtl="0" eaLnBrk="1" fontAlgn="base" hangingPunct="1">
        <a:spcBef>
          <a:spcPct val="20000"/>
        </a:spcBef>
        <a:spcAft>
          <a:spcPct val="0"/>
        </a:spcAft>
        <a:buFont typeface="Webdings" pitchFamily="18" charset="2"/>
        <a:buChar char="4"/>
        <a:defRPr sz="1600">
          <a:solidFill>
            <a:schemeClr val="tx1"/>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Freeform 19"/>
          <p:cNvSpPr/>
          <p:nvPr/>
        </p:nvSpPr>
        <p:spPr bwMode="auto">
          <a:xfrm>
            <a:off x="2" y="216000"/>
            <a:ext cx="9143999" cy="791503"/>
          </a:xfrm>
          <a:custGeom>
            <a:avLst/>
            <a:gdLst>
              <a:gd name="connsiteX0" fmla="*/ 0 w 8949128"/>
              <a:gd name="connsiteY0" fmla="*/ 0 h 794479"/>
              <a:gd name="connsiteX1" fmla="*/ 8949128 w 8949128"/>
              <a:gd name="connsiteY1" fmla="*/ 0 h 794479"/>
              <a:gd name="connsiteX2" fmla="*/ 8949128 w 8949128"/>
              <a:gd name="connsiteY2" fmla="*/ 794479 h 794479"/>
              <a:gd name="connsiteX3" fmla="*/ 5913620 w 8949128"/>
              <a:gd name="connsiteY3" fmla="*/ 794479 h 794479"/>
              <a:gd name="connsiteX4" fmla="*/ 5913620 w 8949128"/>
              <a:gd name="connsiteY4" fmla="*/ 689548 h 794479"/>
              <a:gd name="connsiteX5" fmla="*/ 0 w 8949128"/>
              <a:gd name="connsiteY5" fmla="*/ 689548 h 794479"/>
              <a:gd name="connsiteX6" fmla="*/ 0 w 8949128"/>
              <a:gd name="connsiteY6" fmla="*/ 0 h 7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9128" h="794479">
                <a:moveTo>
                  <a:pt x="0" y="0"/>
                </a:moveTo>
                <a:lnTo>
                  <a:pt x="8949128" y="0"/>
                </a:lnTo>
                <a:lnTo>
                  <a:pt x="8949128" y="794479"/>
                </a:lnTo>
                <a:lnTo>
                  <a:pt x="5913620" y="794479"/>
                </a:lnTo>
                <a:lnTo>
                  <a:pt x="5913620" y="689548"/>
                </a:lnTo>
                <a:lnTo>
                  <a:pt x="0" y="689548"/>
                </a:lnTo>
                <a:lnTo>
                  <a:pt x="0" y="0"/>
                </a:lnTo>
                <a:close/>
              </a:path>
            </a:pathLst>
          </a:cu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7" name="Rectangle 16"/>
          <p:cNvSpPr/>
          <p:nvPr/>
        </p:nvSpPr>
        <p:spPr bwMode="auto">
          <a:xfrm>
            <a:off x="0" y="6282000"/>
            <a:ext cx="9144000" cy="57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4" name="Rectangle 13"/>
          <p:cNvSpPr/>
          <p:nvPr/>
        </p:nvSpPr>
        <p:spPr bwMode="auto">
          <a:xfrm>
            <a:off x="0" y="0"/>
            <a:ext cx="9144000" cy="216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028" name="Rectangle 4"/>
          <p:cNvSpPr>
            <a:spLocks noGrp="1" noChangeArrowheads="1"/>
          </p:cNvSpPr>
          <p:nvPr>
            <p:ph type="dt" sz="half" idx="2"/>
          </p:nvPr>
        </p:nvSpPr>
        <p:spPr bwMode="auto">
          <a:xfrm>
            <a:off x="6012000" y="6676800"/>
            <a:ext cx="72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2" name="Rectangle 5"/>
          <p:cNvSpPr>
            <a:spLocks noGrp="1" noChangeArrowheads="1"/>
          </p:cNvSpPr>
          <p:nvPr>
            <p:ph type="ftr" sz="quarter" idx="3"/>
          </p:nvPr>
        </p:nvSpPr>
        <p:spPr bwMode="auto">
          <a:xfrm>
            <a:off x="2412000" y="6676800"/>
            <a:ext cx="3600000" cy="15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smtClean="0">
                <a:solidFill>
                  <a:srgbClr val="FFFFFF"/>
                </a:solidFill>
              </a:rPr>
              <a:t>Airbus Operations</a:t>
            </a:r>
            <a:endParaRPr lang="en-GB" dirty="0">
              <a:solidFill>
                <a:srgbClr val="FFFFFF"/>
              </a:solidFill>
            </a:endParaRPr>
          </a:p>
        </p:txBody>
      </p:sp>
      <p:sp>
        <p:nvSpPr>
          <p:cNvPr id="1030" name="Rectangle 6"/>
          <p:cNvSpPr>
            <a:spLocks noGrp="1" noChangeArrowheads="1"/>
          </p:cNvSpPr>
          <p:nvPr>
            <p:ph type="sldNum" sz="quarter" idx="4"/>
          </p:nvPr>
        </p:nvSpPr>
        <p:spPr bwMode="auto">
          <a:xfrm>
            <a:off x="261940" y="6381751"/>
            <a:ext cx="1081087" cy="2159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lnSpc>
                <a:spcPct val="100000"/>
              </a:lnSpc>
              <a:spcBef>
                <a:spcPct val="0"/>
              </a:spcBef>
              <a:defRPr sz="700" b="1" noProof="1">
                <a:solidFill>
                  <a:schemeClr val="bg1"/>
                </a:solidFill>
                <a:latin typeface="Arial" pitchFamily="34" charset="0"/>
                <a:cs typeface="Arial" pitchFamily="34" charset="0"/>
              </a:defRPr>
            </a:lvl1pPr>
          </a:lstStyle>
          <a:p>
            <a:pPr>
              <a:defRPr/>
            </a:pPr>
            <a:r>
              <a:rPr lang="en-GB" dirty="0" smtClean="0">
                <a:solidFill>
                  <a:srgbClr val="FFFFFF"/>
                </a:solidFill>
              </a:rPr>
              <a:t>Page </a:t>
            </a:r>
            <a:fld id="{18D8B383-48A2-4F68-A457-302CFCBCB6D2}" type="slidenum">
              <a:rPr lang="en-GB" smtClean="0">
                <a:solidFill>
                  <a:srgbClr val="FFFFFF"/>
                </a:solidFill>
              </a:rPr>
              <a:pPr>
                <a:defRPr/>
              </a:pPr>
              <a:t>‹#›</a:t>
            </a:fld>
            <a:endParaRPr lang="en-GB" dirty="0">
              <a:solidFill>
                <a:srgbClr val="FFFFFF"/>
              </a:solidFill>
            </a:endParaRPr>
          </a:p>
        </p:txBody>
      </p:sp>
      <p:sp>
        <p:nvSpPr>
          <p:cNvPr id="1037" name="Rectangle 11"/>
          <p:cNvSpPr>
            <a:spLocks noGrp="1" noChangeArrowheads="1"/>
          </p:cNvSpPr>
          <p:nvPr>
            <p:ph type="body" idx="1"/>
          </p:nvPr>
        </p:nvSpPr>
        <p:spPr bwMode="auto">
          <a:xfrm>
            <a:off x="252414" y="1116000"/>
            <a:ext cx="8629648" cy="5122875"/>
          </a:xfrm>
          <a:prstGeom prst="rect">
            <a:avLst/>
          </a:prstGeom>
          <a:noFill/>
          <a:ln w="9525">
            <a:noFill/>
            <a:miter lim="800000"/>
            <a:headEnd/>
            <a:tailEnd/>
          </a:ln>
        </p:spPr>
        <p:txBody>
          <a:bodyPr vert="horz" wrap="square" lIns="0" tIns="90000" rIns="91440" bIns="900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038" name="Rectangle 7"/>
          <p:cNvSpPr>
            <a:spLocks noGrp="1" noChangeArrowheads="1"/>
          </p:cNvSpPr>
          <p:nvPr>
            <p:ph type="title"/>
          </p:nvPr>
        </p:nvSpPr>
        <p:spPr bwMode="auto">
          <a:xfrm>
            <a:off x="252414" y="287339"/>
            <a:ext cx="8629648"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p>
            <a:pPr lvl="0"/>
            <a:r>
              <a:rPr lang="en-US" noProof="0" smtClean="0"/>
              <a:t>Click to edit Master title style</a:t>
            </a:r>
            <a:endParaRPr lang="en-GB" noProof="0" dirty="0" smtClean="0"/>
          </a:p>
        </p:txBody>
      </p:sp>
      <p:sp>
        <p:nvSpPr>
          <p:cNvPr id="1057" name="Text Box 33"/>
          <p:cNvSpPr txBox="1">
            <a:spLocks noChangeArrowheads="1"/>
          </p:cNvSpPr>
          <p:nvPr/>
        </p:nvSpPr>
        <p:spPr bwMode="auto">
          <a:xfrm>
            <a:off x="261938" y="6694724"/>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rgbClr val="FFFFFF"/>
                </a:solidFill>
              </a:rPr>
              <a:t>© AIRBUS all rights reserved. Confidential and proprietary document.</a:t>
            </a:r>
            <a:endParaRPr lang="en-GB" sz="450" noProof="1">
              <a:solidFill>
                <a:srgbClr val="FFFFFF"/>
              </a:solidFill>
            </a:endParaRPr>
          </a:p>
        </p:txBody>
      </p:sp>
      <p:pic>
        <p:nvPicPr>
          <p:cNvPr id="12" name="Picture 2" descr="c:\Users\koshorst_c\Desktop\AIRBUS_WHT_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4649" y="6390004"/>
            <a:ext cx="1193765" cy="385729"/>
          </a:xfrm>
          <a:prstGeom prst="rect">
            <a:avLst/>
          </a:prstGeom>
          <a:noFill/>
        </p:spPr>
      </p:pic>
    </p:spTree>
    <p:extLst>
      <p:ext uri="{BB962C8B-B14F-4D97-AF65-F5344CB8AC3E}">
        <p14:creationId xmlns:p14="http://schemas.microsoft.com/office/powerpoint/2010/main" val="91844452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Lst>
  <p:hf sldNum="0" hdr="0"/>
  <p:txStyles>
    <p:titleStyle>
      <a:lvl1pPr algn="l" rtl="0" eaLnBrk="1" fontAlgn="base" hangingPunct="1">
        <a:lnSpc>
          <a:spcPct val="80000"/>
        </a:lnSpc>
        <a:spcBef>
          <a:spcPct val="0"/>
        </a:spcBef>
        <a:spcAft>
          <a:spcPct val="0"/>
        </a:spcAft>
        <a:defRPr sz="2000" b="0">
          <a:solidFill>
            <a:schemeClr val="tx2">
              <a:lumMod val="50000"/>
            </a:schemeClr>
          </a:solidFill>
          <a:latin typeface="+mj-lt"/>
          <a:ea typeface="+mj-ea"/>
          <a:cs typeface="+mj-cs"/>
        </a:defRPr>
      </a:lvl1pPr>
      <a:lvl2pPr algn="l" rtl="0" eaLnBrk="1" fontAlgn="base" hangingPunct="1">
        <a:lnSpc>
          <a:spcPct val="80000"/>
        </a:lnSpc>
        <a:spcBef>
          <a:spcPct val="0"/>
        </a:spcBef>
        <a:spcAft>
          <a:spcPct val="0"/>
        </a:spcAft>
        <a:defRPr sz="2800">
          <a:solidFill>
            <a:srgbClr val="565C6A"/>
          </a:solidFill>
          <a:latin typeface="Arial" charset="0"/>
        </a:defRPr>
      </a:lvl2pPr>
      <a:lvl3pPr algn="l" rtl="0" eaLnBrk="1" fontAlgn="base" hangingPunct="1">
        <a:lnSpc>
          <a:spcPct val="80000"/>
        </a:lnSpc>
        <a:spcBef>
          <a:spcPct val="0"/>
        </a:spcBef>
        <a:spcAft>
          <a:spcPct val="0"/>
        </a:spcAft>
        <a:defRPr sz="2800">
          <a:solidFill>
            <a:srgbClr val="565C6A"/>
          </a:solidFill>
          <a:latin typeface="Arial" charset="0"/>
        </a:defRPr>
      </a:lvl3pPr>
      <a:lvl4pPr algn="l" rtl="0" eaLnBrk="1" fontAlgn="base" hangingPunct="1">
        <a:lnSpc>
          <a:spcPct val="80000"/>
        </a:lnSpc>
        <a:spcBef>
          <a:spcPct val="0"/>
        </a:spcBef>
        <a:spcAft>
          <a:spcPct val="0"/>
        </a:spcAft>
        <a:defRPr sz="2800">
          <a:solidFill>
            <a:srgbClr val="565C6A"/>
          </a:solidFill>
          <a:latin typeface="Arial" charset="0"/>
        </a:defRPr>
      </a:lvl4pPr>
      <a:lvl5pPr algn="l" rtl="0" eaLnBrk="1" fontAlgn="base" hangingPunct="1">
        <a:lnSpc>
          <a:spcPct val="80000"/>
        </a:lnSpc>
        <a:spcBef>
          <a:spcPct val="0"/>
        </a:spcBef>
        <a:spcAft>
          <a:spcPct val="0"/>
        </a:spcAft>
        <a:defRPr sz="2800">
          <a:solidFill>
            <a:srgbClr val="565C6A"/>
          </a:solidFill>
          <a:latin typeface="Arial" charset="0"/>
        </a:defRPr>
      </a:lvl5pPr>
      <a:lvl6pPr marL="457200" algn="l" rtl="0" eaLnBrk="1" fontAlgn="base" hangingPunct="1">
        <a:lnSpc>
          <a:spcPct val="80000"/>
        </a:lnSpc>
        <a:spcBef>
          <a:spcPct val="0"/>
        </a:spcBef>
        <a:spcAft>
          <a:spcPct val="0"/>
        </a:spcAft>
        <a:defRPr sz="3000">
          <a:solidFill>
            <a:srgbClr val="FFFFFF"/>
          </a:solidFill>
          <a:latin typeface="Arial" charset="0"/>
        </a:defRPr>
      </a:lvl6pPr>
      <a:lvl7pPr marL="914400" algn="l" rtl="0" eaLnBrk="1" fontAlgn="base" hangingPunct="1">
        <a:lnSpc>
          <a:spcPct val="80000"/>
        </a:lnSpc>
        <a:spcBef>
          <a:spcPct val="0"/>
        </a:spcBef>
        <a:spcAft>
          <a:spcPct val="0"/>
        </a:spcAft>
        <a:defRPr sz="3000">
          <a:solidFill>
            <a:srgbClr val="FFFFFF"/>
          </a:solidFill>
          <a:latin typeface="Arial" charset="0"/>
        </a:defRPr>
      </a:lvl7pPr>
      <a:lvl8pPr marL="1371600" algn="l" rtl="0" eaLnBrk="1" fontAlgn="base" hangingPunct="1">
        <a:lnSpc>
          <a:spcPct val="80000"/>
        </a:lnSpc>
        <a:spcBef>
          <a:spcPct val="0"/>
        </a:spcBef>
        <a:spcAft>
          <a:spcPct val="0"/>
        </a:spcAft>
        <a:defRPr sz="3000">
          <a:solidFill>
            <a:srgbClr val="FFFFFF"/>
          </a:solidFill>
          <a:latin typeface="Arial" charset="0"/>
        </a:defRPr>
      </a:lvl8pPr>
      <a:lvl9pPr marL="1828800" algn="l" rtl="0" eaLnBrk="1" fontAlgn="base" hangingPunct="1">
        <a:lnSpc>
          <a:spcPct val="80000"/>
        </a:lnSpc>
        <a:spcBef>
          <a:spcPct val="0"/>
        </a:spcBef>
        <a:spcAft>
          <a:spcPct val="0"/>
        </a:spcAft>
        <a:defRPr sz="3000">
          <a:solidFill>
            <a:srgbClr val="FFFFFF"/>
          </a:solidFill>
          <a:latin typeface="Arial" charset="0"/>
        </a:defRPr>
      </a:lvl9pPr>
    </p:titleStyle>
    <p:bodyStyle>
      <a:lvl1pPr marL="285750" indent="-285750" algn="l" rtl="0" eaLnBrk="1" fontAlgn="base" hangingPunct="1">
        <a:spcBef>
          <a:spcPts val="600"/>
        </a:spcBef>
        <a:spcAft>
          <a:spcPct val="0"/>
        </a:spcAft>
        <a:buSzPct val="120000"/>
        <a:buFont typeface="Arial" panose="020B0604020202020204" pitchFamily="34" charset="0"/>
        <a:buChar char="•"/>
        <a:defRPr sz="1400">
          <a:solidFill>
            <a:schemeClr val="tx2">
              <a:lumMod val="50000"/>
            </a:schemeClr>
          </a:solidFill>
          <a:latin typeface="+mn-lt"/>
          <a:ea typeface="+mn-ea"/>
          <a:cs typeface="+mn-cs"/>
        </a:defRPr>
      </a:lvl1pPr>
      <a:lvl2pPr marL="537750" indent="-285750" algn="l" rtl="0" eaLnBrk="1" fontAlgn="base" hangingPunct="1">
        <a:spcBef>
          <a:spcPct val="20000"/>
        </a:spcBef>
        <a:spcAft>
          <a:spcPct val="0"/>
        </a:spcAft>
        <a:buSzPct val="120000"/>
        <a:buFont typeface="Arial" panose="020B0604020202020204" pitchFamily="34" charset="0"/>
        <a:buChar char="•"/>
        <a:defRPr sz="1400">
          <a:solidFill>
            <a:schemeClr val="tx2">
              <a:lumMod val="50000"/>
            </a:schemeClr>
          </a:solidFill>
          <a:latin typeface="+mn-lt"/>
        </a:defRPr>
      </a:lvl2pPr>
      <a:lvl3pPr marL="825750" indent="-285750" algn="l" rtl="0" eaLnBrk="1" fontAlgn="base" hangingPunct="1">
        <a:spcBef>
          <a:spcPts val="475"/>
        </a:spcBef>
        <a:spcAft>
          <a:spcPct val="0"/>
        </a:spcAft>
        <a:buSzPct val="120000"/>
        <a:buFont typeface="Arial" panose="020B0604020202020204" pitchFamily="34" charset="0"/>
        <a:buChar char="•"/>
        <a:defRPr sz="1400">
          <a:solidFill>
            <a:schemeClr val="tx2">
              <a:lumMod val="50000"/>
            </a:schemeClr>
          </a:solidFill>
          <a:latin typeface="+mn-lt"/>
        </a:defRPr>
      </a:lvl3pPr>
      <a:lvl4pPr marL="1113750" indent="-285750" algn="l" rtl="0" eaLnBrk="1" fontAlgn="base" hangingPunct="1">
        <a:spcBef>
          <a:spcPts val="438"/>
        </a:spcBef>
        <a:spcAft>
          <a:spcPct val="0"/>
        </a:spcAft>
        <a:buSzPct val="120000"/>
        <a:buFont typeface="Arial" panose="020B0604020202020204" pitchFamily="34" charset="0"/>
        <a:buChar char="•"/>
        <a:defRPr sz="1400">
          <a:solidFill>
            <a:schemeClr val="tx2">
              <a:lumMod val="50000"/>
            </a:schemeClr>
          </a:solidFill>
          <a:latin typeface="+mn-lt"/>
        </a:defRPr>
      </a:lvl4pPr>
      <a:lvl5pPr marL="1401750" indent="-285750" algn="l" rtl="0" eaLnBrk="1" fontAlgn="base" hangingPunct="1">
        <a:spcBef>
          <a:spcPts val="388"/>
        </a:spcBef>
        <a:spcAft>
          <a:spcPct val="0"/>
        </a:spcAft>
        <a:buSzPct val="120000"/>
        <a:buFont typeface="Arial" panose="020B0604020202020204" pitchFamily="34" charset="0"/>
        <a:buChar char="•"/>
        <a:defRPr sz="1400">
          <a:solidFill>
            <a:schemeClr val="tx2">
              <a:lumMod val="50000"/>
            </a:schemeClr>
          </a:solidFill>
          <a:latin typeface="+mn-lt"/>
        </a:defRPr>
      </a:lvl5pPr>
      <a:lvl6pPr marL="2171700" indent="-190500" algn="l" rtl="0" eaLnBrk="1" fontAlgn="base" hangingPunct="1">
        <a:spcBef>
          <a:spcPct val="20000"/>
        </a:spcBef>
        <a:spcAft>
          <a:spcPct val="0"/>
        </a:spcAft>
        <a:buFont typeface="Webdings" pitchFamily="18" charset="2"/>
        <a:buChar char="4"/>
        <a:defRPr sz="1600">
          <a:solidFill>
            <a:schemeClr val="tx1"/>
          </a:solidFill>
          <a:latin typeface="+mn-lt"/>
        </a:defRPr>
      </a:lvl6pPr>
      <a:lvl7pPr marL="2628900" indent="-190500" algn="l" rtl="0" eaLnBrk="1" fontAlgn="base" hangingPunct="1">
        <a:spcBef>
          <a:spcPct val="20000"/>
        </a:spcBef>
        <a:spcAft>
          <a:spcPct val="0"/>
        </a:spcAft>
        <a:buFont typeface="Webdings" pitchFamily="18" charset="2"/>
        <a:buChar char="4"/>
        <a:defRPr sz="1600">
          <a:solidFill>
            <a:schemeClr val="tx1"/>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19"/>
          <p:cNvSpPr/>
          <p:nvPr/>
        </p:nvSpPr>
        <p:spPr bwMode="auto">
          <a:xfrm>
            <a:off x="2" y="216000"/>
            <a:ext cx="9143999" cy="791503"/>
          </a:xfrm>
          <a:custGeom>
            <a:avLst/>
            <a:gdLst>
              <a:gd name="connsiteX0" fmla="*/ 0 w 8949128"/>
              <a:gd name="connsiteY0" fmla="*/ 0 h 794479"/>
              <a:gd name="connsiteX1" fmla="*/ 8949128 w 8949128"/>
              <a:gd name="connsiteY1" fmla="*/ 0 h 794479"/>
              <a:gd name="connsiteX2" fmla="*/ 8949128 w 8949128"/>
              <a:gd name="connsiteY2" fmla="*/ 794479 h 794479"/>
              <a:gd name="connsiteX3" fmla="*/ 5913620 w 8949128"/>
              <a:gd name="connsiteY3" fmla="*/ 794479 h 794479"/>
              <a:gd name="connsiteX4" fmla="*/ 5913620 w 8949128"/>
              <a:gd name="connsiteY4" fmla="*/ 689548 h 794479"/>
              <a:gd name="connsiteX5" fmla="*/ 0 w 8949128"/>
              <a:gd name="connsiteY5" fmla="*/ 689548 h 794479"/>
              <a:gd name="connsiteX6" fmla="*/ 0 w 8949128"/>
              <a:gd name="connsiteY6" fmla="*/ 0 h 7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9128" h="794479">
                <a:moveTo>
                  <a:pt x="0" y="0"/>
                </a:moveTo>
                <a:lnTo>
                  <a:pt x="8949128" y="0"/>
                </a:lnTo>
                <a:lnTo>
                  <a:pt x="8949128" y="794479"/>
                </a:lnTo>
                <a:lnTo>
                  <a:pt x="5913620" y="794479"/>
                </a:lnTo>
                <a:lnTo>
                  <a:pt x="5913620" y="689548"/>
                </a:lnTo>
                <a:lnTo>
                  <a:pt x="0" y="689548"/>
                </a:lnTo>
                <a:lnTo>
                  <a:pt x="0" y="0"/>
                </a:lnTo>
                <a:close/>
              </a:path>
            </a:pathLst>
          </a:cu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7" name="Rectangle 16"/>
          <p:cNvSpPr/>
          <p:nvPr/>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4" name="Rectangle 13"/>
          <p:cNvSpPr/>
          <p:nvPr/>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n-GB" smtClean="0">
              <a:solidFill>
                <a:srgbClr val="71798C"/>
              </a:solidFill>
            </a:endParaRPr>
          </a:p>
        </p:txBody>
      </p:sp>
      <p:sp>
        <p:nvSpPr>
          <p:cNvPr id="1028" name="Rectangle 4"/>
          <p:cNvSpPr>
            <a:spLocks noGrp="1" noChangeArrowheads="1"/>
          </p:cNvSpPr>
          <p:nvPr>
            <p:ph type="dt" sz="half" idx="2"/>
          </p:nvPr>
        </p:nvSpPr>
        <p:spPr bwMode="auto">
          <a:xfrm>
            <a:off x="7656512" y="2"/>
            <a:ext cx="1225550"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lnSpc>
                <a:spcPct val="100000"/>
              </a:lnSpc>
              <a:spcBef>
                <a:spcPct val="0"/>
              </a:spcBef>
              <a:defRPr sz="600" b="1" noProof="1" smtClean="0">
                <a:solidFill>
                  <a:schemeClr val="bg1"/>
                </a:solidFill>
              </a:defRPr>
            </a:lvl1pPr>
          </a:lstStyle>
          <a:p>
            <a:pPr>
              <a:defRPr/>
            </a:pPr>
            <a:r>
              <a:rPr lang="en-US" smtClean="0">
                <a:solidFill>
                  <a:srgbClr val="FFFFFF"/>
                </a:solidFill>
              </a:rPr>
              <a:t>2015</a:t>
            </a:r>
            <a:endParaRPr lang="en-GB" dirty="0">
              <a:solidFill>
                <a:srgbClr val="FFFFFF"/>
              </a:solidFill>
            </a:endParaRPr>
          </a:p>
        </p:txBody>
      </p:sp>
      <p:sp>
        <p:nvSpPr>
          <p:cNvPr id="2" name="Rectangle 5"/>
          <p:cNvSpPr>
            <a:spLocks noGrp="1" noChangeArrowheads="1"/>
          </p:cNvSpPr>
          <p:nvPr>
            <p:ph type="ftr" sz="quarter" idx="3"/>
          </p:nvPr>
        </p:nvSpPr>
        <p:spPr bwMode="auto">
          <a:xfrm>
            <a:off x="252413" y="2"/>
            <a:ext cx="7199907"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lnSpc>
                <a:spcPct val="100000"/>
              </a:lnSpc>
              <a:spcBef>
                <a:spcPct val="0"/>
              </a:spcBef>
              <a:defRPr sz="600" b="0" noProof="1" smtClean="0">
                <a:solidFill>
                  <a:schemeClr val="bg1"/>
                </a:solidFill>
                <a:latin typeface="+mn-lt"/>
              </a:defRPr>
            </a:lvl1pPr>
          </a:lstStyle>
          <a:p>
            <a:pPr>
              <a:defRPr/>
            </a:pPr>
            <a:r>
              <a:rPr lang="en-GB" smtClean="0">
                <a:solidFill>
                  <a:srgbClr val="FFFFFF"/>
                </a:solidFill>
              </a:rPr>
              <a:t>Airbus Operations</a:t>
            </a:r>
            <a:endParaRPr lang="en-GB" dirty="0">
              <a:solidFill>
                <a:srgbClr val="FFFFFF"/>
              </a:solidFill>
            </a:endParaRPr>
          </a:p>
        </p:txBody>
      </p:sp>
      <p:sp>
        <p:nvSpPr>
          <p:cNvPr id="1030" name="Rectangle 6"/>
          <p:cNvSpPr>
            <a:spLocks noGrp="1" noChangeArrowheads="1"/>
          </p:cNvSpPr>
          <p:nvPr>
            <p:ph type="sldNum" sz="quarter" idx="4"/>
          </p:nvPr>
        </p:nvSpPr>
        <p:spPr bwMode="auto">
          <a:xfrm>
            <a:off x="261940" y="6381751"/>
            <a:ext cx="1081087" cy="2159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lnSpc>
                <a:spcPct val="100000"/>
              </a:lnSpc>
              <a:spcBef>
                <a:spcPct val="0"/>
              </a:spcBef>
              <a:defRPr sz="600" b="1" noProof="1">
                <a:solidFill>
                  <a:schemeClr val="bg1"/>
                </a:solidFill>
                <a:latin typeface="Arial" pitchFamily="34" charset="0"/>
                <a:cs typeface="Arial" pitchFamily="34" charset="0"/>
              </a:defRPr>
            </a:lvl1pPr>
          </a:lstStyle>
          <a:p>
            <a:pPr>
              <a:defRPr/>
            </a:pPr>
            <a:r>
              <a:rPr lang="en-GB" dirty="0" smtClean="0">
                <a:solidFill>
                  <a:srgbClr val="FFFFFF"/>
                </a:solidFill>
              </a:rPr>
              <a:t>Page </a:t>
            </a:r>
            <a:fld id="{18D8B383-48A2-4F68-A457-302CFCBCB6D2}" type="slidenum">
              <a:rPr lang="en-GB" smtClean="0">
                <a:solidFill>
                  <a:srgbClr val="FFFFFF"/>
                </a:solidFill>
              </a:rPr>
              <a:pPr>
                <a:defRPr/>
              </a:pPr>
              <a:t>‹#›</a:t>
            </a:fld>
            <a:endParaRPr lang="en-GB" dirty="0">
              <a:solidFill>
                <a:srgbClr val="FFFFFF"/>
              </a:solidFill>
            </a:endParaRPr>
          </a:p>
        </p:txBody>
      </p:sp>
      <p:sp>
        <p:nvSpPr>
          <p:cNvPr id="1037" name="Rectangle 11"/>
          <p:cNvSpPr>
            <a:spLocks noGrp="1" noChangeArrowheads="1"/>
          </p:cNvSpPr>
          <p:nvPr>
            <p:ph type="body" idx="1"/>
          </p:nvPr>
        </p:nvSpPr>
        <p:spPr bwMode="auto">
          <a:xfrm>
            <a:off x="252414" y="1115999"/>
            <a:ext cx="8640000" cy="5112000"/>
          </a:xfrm>
          <a:prstGeom prst="rect">
            <a:avLst/>
          </a:prstGeom>
          <a:noFill/>
          <a:ln w="9525">
            <a:noFill/>
            <a:miter lim="800000"/>
            <a:headEnd/>
            <a:tailEnd/>
          </a:ln>
        </p:spPr>
        <p:txBody>
          <a:bodyPr vert="horz" wrap="square" lIns="0" tIns="90000" rIns="91440" bIns="900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038" name="Rectangle 7"/>
          <p:cNvSpPr>
            <a:spLocks noGrp="1" noChangeArrowheads="1"/>
          </p:cNvSpPr>
          <p:nvPr>
            <p:ph type="title"/>
          </p:nvPr>
        </p:nvSpPr>
        <p:spPr bwMode="auto">
          <a:xfrm>
            <a:off x="252414" y="287339"/>
            <a:ext cx="8640000"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p>
            <a:pPr lvl="0"/>
            <a:r>
              <a:rPr lang="en-US" noProof="0" smtClean="0"/>
              <a:t>Click to edit Master title style</a:t>
            </a:r>
            <a:endParaRPr lang="en-GB" noProof="0" dirty="0" smtClean="0"/>
          </a:p>
        </p:txBody>
      </p:sp>
      <p:sp>
        <p:nvSpPr>
          <p:cNvPr id="1057" name="Text Box 33"/>
          <p:cNvSpPr txBox="1">
            <a:spLocks noChangeArrowheads="1"/>
          </p:cNvSpPr>
          <p:nvPr/>
        </p:nvSpPr>
        <p:spPr bwMode="auto">
          <a:xfrm>
            <a:off x="261938" y="6690877"/>
            <a:ext cx="3049588" cy="123111"/>
          </a:xfrm>
          <a:prstGeom prst="rect">
            <a:avLst/>
          </a:prstGeom>
          <a:noFill/>
          <a:ln w="9525">
            <a:noFill/>
            <a:miter lim="800000"/>
            <a:headEnd/>
            <a:tailEnd/>
          </a:ln>
          <a:effectLst/>
        </p:spPr>
        <p:txBody>
          <a:bodyPr lIns="0" tIns="0" anchor="ctr">
            <a:spAutoFit/>
          </a:bodyPr>
          <a:lstStyle/>
          <a:p>
            <a:pPr>
              <a:defRPr/>
            </a:pPr>
            <a:r>
              <a:rPr lang="en-GB" sz="500" noProof="1" smtClean="0">
                <a:solidFill>
                  <a:srgbClr val="9BA3B5">
                    <a:lumMod val="40000"/>
                    <a:lumOff val="60000"/>
                  </a:srgbClr>
                </a:solidFill>
              </a:rPr>
              <a:t>© </a:t>
            </a:r>
            <a:r>
              <a:rPr lang="en-GB" sz="400" noProof="1" smtClean="0">
                <a:solidFill>
                  <a:srgbClr val="9BA3B5">
                    <a:lumMod val="40000"/>
                    <a:lumOff val="60000"/>
                  </a:srgbClr>
                </a:solidFill>
              </a:rPr>
              <a:t>AIRBUS S.A.S. All rights reserved. Confidential and proprietary document.</a:t>
            </a:r>
            <a:endParaRPr lang="en-GB" sz="400" noProof="1">
              <a:solidFill>
                <a:srgbClr val="9BA3B5">
                  <a:lumMod val="40000"/>
                  <a:lumOff val="60000"/>
                </a:srgbClr>
              </a:solidFill>
            </a:endParaRPr>
          </a:p>
        </p:txBody>
      </p:sp>
      <p:pic>
        <p:nvPicPr>
          <p:cNvPr id="15" name="Picture 2" descr="c:\Users\koshorst_c\Desktop\AIRBUS_WHT_s.pn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93593" y="6390000"/>
            <a:ext cx="1119155" cy="360000"/>
          </a:xfrm>
          <a:prstGeom prst="rect">
            <a:avLst/>
          </a:prstGeom>
          <a:noFill/>
        </p:spPr>
      </p:pic>
    </p:spTree>
    <p:extLst>
      <p:ext uri="{BB962C8B-B14F-4D97-AF65-F5344CB8AC3E}">
        <p14:creationId xmlns:p14="http://schemas.microsoft.com/office/powerpoint/2010/main" val="391869701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p:txStyles>
    <p:titleStyle>
      <a:lvl1pPr algn="l" rtl="0" eaLnBrk="1" fontAlgn="base" hangingPunct="1">
        <a:lnSpc>
          <a:spcPct val="80000"/>
        </a:lnSpc>
        <a:spcBef>
          <a:spcPct val="0"/>
        </a:spcBef>
        <a:spcAft>
          <a:spcPct val="0"/>
        </a:spcAft>
        <a:defRPr sz="1800" b="0" spc="-50">
          <a:solidFill>
            <a:schemeClr val="tx2">
              <a:lumMod val="75000"/>
            </a:schemeClr>
          </a:solidFill>
          <a:latin typeface="+mj-lt"/>
          <a:ea typeface="+mj-ea"/>
          <a:cs typeface="+mj-cs"/>
        </a:defRPr>
      </a:lvl1pPr>
      <a:lvl2pPr algn="l" rtl="0" eaLnBrk="1" fontAlgn="base" hangingPunct="1">
        <a:lnSpc>
          <a:spcPct val="80000"/>
        </a:lnSpc>
        <a:spcBef>
          <a:spcPct val="0"/>
        </a:spcBef>
        <a:spcAft>
          <a:spcPct val="0"/>
        </a:spcAft>
        <a:defRPr sz="2800">
          <a:solidFill>
            <a:srgbClr val="565C6A"/>
          </a:solidFill>
          <a:latin typeface="Arial" charset="0"/>
        </a:defRPr>
      </a:lvl2pPr>
      <a:lvl3pPr algn="l" rtl="0" eaLnBrk="1" fontAlgn="base" hangingPunct="1">
        <a:lnSpc>
          <a:spcPct val="80000"/>
        </a:lnSpc>
        <a:spcBef>
          <a:spcPct val="0"/>
        </a:spcBef>
        <a:spcAft>
          <a:spcPct val="0"/>
        </a:spcAft>
        <a:defRPr sz="2800">
          <a:solidFill>
            <a:srgbClr val="565C6A"/>
          </a:solidFill>
          <a:latin typeface="Arial" charset="0"/>
        </a:defRPr>
      </a:lvl3pPr>
      <a:lvl4pPr algn="l" rtl="0" eaLnBrk="1" fontAlgn="base" hangingPunct="1">
        <a:lnSpc>
          <a:spcPct val="80000"/>
        </a:lnSpc>
        <a:spcBef>
          <a:spcPct val="0"/>
        </a:spcBef>
        <a:spcAft>
          <a:spcPct val="0"/>
        </a:spcAft>
        <a:defRPr sz="2800">
          <a:solidFill>
            <a:srgbClr val="565C6A"/>
          </a:solidFill>
          <a:latin typeface="Arial" charset="0"/>
        </a:defRPr>
      </a:lvl4pPr>
      <a:lvl5pPr algn="l" rtl="0" eaLnBrk="1" fontAlgn="base" hangingPunct="1">
        <a:lnSpc>
          <a:spcPct val="80000"/>
        </a:lnSpc>
        <a:spcBef>
          <a:spcPct val="0"/>
        </a:spcBef>
        <a:spcAft>
          <a:spcPct val="0"/>
        </a:spcAft>
        <a:defRPr sz="2800">
          <a:solidFill>
            <a:srgbClr val="565C6A"/>
          </a:solidFill>
          <a:latin typeface="Arial" charset="0"/>
        </a:defRPr>
      </a:lvl5pPr>
      <a:lvl6pPr marL="457200" algn="l" rtl="0" eaLnBrk="1" fontAlgn="base" hangingPunct="1">
        <a:lnSpc>
          <a:spcPct val="80000"/>
        </a:lnSpc>
        <a:spcBef>
          <a:spcPct val="0"/>
        </a:spcBef>
        <a:spcAft>
          <a:spcPct val="0"/>
        </a:spcAft>
        <a:defRPr sz="3000">
          <a:solidFill>
            <a:srgbClr val="FFFFFF"/>
          </a:solidFill>
          <a:latin typeface="Arial" charset="0"/>
        </a:defRPr>
      </a:lvl6pPr>
      <a:lvl7pPr marL="914400" algn="l" rtl="0" eaLnBrk="1" fontAlgn="base" hangingPunct="1">
        <a:lnSpc>
          <a:spcPct val="80000"/>
        </a:lnSpc>
        <a:spcBef>
          <a:spcPct val="0"/>
        </a:spcBef>
        <a:spcAft>
          <a:spcPct val="0"/>
        </a:spcAft>
        <a:defRPr sz="3000">
          <a:solidFill>
            <a:srgbClr val="FFFFFF"/>
          </a:solidFill>
          <a:latin typeface="Arial" charset="0"/>
        </a:defRPr>
      </a:lvl7pPr>
      <a:lvl8pPr marL="1371600" algn="l" rtl="0" eaLnBrk="1" fontAlgn="base" hangingPunct="1">
        <a:lnSpc>
          <a:spcPct val="80000"/>
        </a:lnSpc>
        <a:spcBef>
          <a:spcPct val="0"/>
        </a:spcBef>
        <a:spcAft>
          <a:spcPct val="0"/>
        </a:spcAft>
        <a:defRPr sz="3000">
          <a:solidFill>
            <a:srgbClr val="FFFFFF"/>
          </a:solidFill>
          <a:latin typeface="Arial" charset="0"/>
        </a:defRPr>
      </a:lvl8pPr>
      <a:lvl9pPr marL="1828800" algn="l" rtl="0" eaLnBrk="1" fontAlgn="base" hangingPunct="1">
        <a:lnSpc>
          <a:spcPct val="80000"/>
        </a:lnSpc>
        <a:spcBef>
          <a:spcPct val="0"/>
        </a:spcBef>
        <a:spcAft>
          <a:spcPct val="0"/>
        </a:spcAft>
        <a:defRPr sz="3000">
          <a:solidFill>
            <a:srgbClr val="FFFFFF"/>
          </a:solidFill>
          <a:latin typeface="Arial" charset="0"/>
        </a:defRPr>
      </a:lvl9pPr>
    </p:titleStyle>
    <p:bodyStyle>
      <a:lvl1pPr marL="180000" indent="-180000" algn="l" rtl="0" eaLnBrk="1" fontAlgn="base" hangingPunct="1">
        <a:spcBef>
          <a:spcPts val="600"/>
        </a:spcBef>
        <a:spcAft>
          <a:spcPct val="0"/>
        </a:spcAft>
        <a:buSzPct val="120000"/>
        <a:buFont typeface="Arial" pitchFamily="34" charset="0"/>
        <a:buChar char="•"/>
        <a:defRPr sz="1700" spc="-20">
          <a:solidFill>
            <a:schemeClr val="tx2">
              <a:lumMod val="50000"/>
            </a:schemeClr>
          </a:solidFill>
          <a:latin typeface="+mn-lt"/>
          <a:ea typeface="+mn-ea"/>
          <a:cs typeface="+mn-cs"/>
        </a:defRPr>
      </a:lvl1pPr>
      <a:lvl2pPr marL="360000" indent="-180000" algn="l" rtl="0" eaLnBrk="1" fontAlgn="base" hangingPunct="1">
        <a:spcBef>
          <a:spcPts val="600"/>
        </a:spcBef>
        <a:spcAft>
          <a:spcPct val="0"/>
        </a:spcAft>
        <a:buSzPct val="120000"/>
        <a:buFont typeface="Arial" pitchFamily="34" charset="0"/>
        <a:buChar char="•"/>
        <a:defRPr sz="1500" spc="-20">
          <a:solidFill>
            <a:schemeClr val="tx2">
              <a:lumMod val="50000"/>
            </a:schemeClr>
          </a:solidFill>
          <a:latin typeface="+mn-lt"/>
        </a:defRPr>
      </a:lvl2pPr>
      <a:lvl3pPr marL="540000" indent="-180000" algn="l" rtl="0" eaLnBrk="1" fontAlgn="base" hangingPunct="1">
        <a:spcBef>
          <a:spcPts val="600"/>
        </a:spcBef>
        <a:spcAft>
          <a:spcPct val="0"/>
        </a:spcAft>
        <a:buSzPct val="120000"/>
        <a:buFont typeface="Arial" pitchFamily="34" charset="0"/>
        <a:buChar char="•"/>
        <a:defRPr sz="1500" spc="-20">
          <a:solidFill>
            <a:schemeClr val="tx2">
              <a:lumMod val="50000"/>
            </a:schemeClr>
          </a:solidFill>
          <a:latin typeface="+mn-lt"/>
        </a:defRPr>
      </a:lvl3pPr>
      <a:lvl4pPr marL="720000" indent="-180000" algn="l" rtl="0" eaLnBrk="1" fontAlgn="base" hangingPunct="1">
        <a:spcBef>
          <a:spcPts val="600"/>
        </a:spcBef>
        <a:spcAft>
          <a:spcPct val="0"/>
        </a:spcAft>
        <a:buSzPct val="120000"/>
        <a:buFont typeface="Arial" pitchFamily="34" charset="0"/>
        <a:buChar char="•"/>
        <a:defRPr sz="1300" spc="-20">
          <a:solidFill>
            <a:schemeClr val="tx2">
              <a:lumMod val="50000"/>
            </a:schemeClr>
          </a:solidFill>
          <a:latin typeface="+mn-lt"/>
        </a:defRPr>
      </a:lvl4pPr>
      <a:lvl5pPr marL="900000" indent="-180000" algn="l" rtl="0" eaLnBrk="1" fontAlgn="base" hangingPunct="1">
        <a:spcBef>
          <a:spcPts val="600"/>
        </a:spcBef>
        <a:spcAft>
          <a:spcPct val="0"/>
        </a:spcAft>
        <a:buSzPct val="120000"/>
        <a:buFont typeface="Arial" pitchFamily="34" charset="0"/>
        <a:buChar char="•"/>
        <a:defRPr sz="1300" spc="-20">
          <a:solidFill>
            <a:schemeClr val="tx2">
              <a:lumMod val="50000"/>
            </a:schemeClr>
          </a:solidFill>
          <a:latin typeface="+mn-lt"/>
        </a:defRPr>
      </a:lvl5pPr>
      <a:lvl6pPr marL="1080000" indent="-180000" algn="l" rtl="0" eaLnBrk="1" fontAlgn="base" hangingPunct="1">
        <a:spcBef>
          <a:spcPts val="600"/>
        </a:spcBef>
        <a:spcAft>
          <a:spcPct val="0"/>
        </a:spcAft>
        <a:buFont typeface="Arial" pitchFamily="34" charset="0"/>
        <a:buChar char="•"/>
        <a:defRPr sz="1100">
          <a:solidFill>
            <a:schemeClr val="tx2">
              <a:lumMod val="50000"/>
            </a:schemeClr>
          </a:solidFill>
          <a:latin typeface="+mn-lt"/>
        </a:defRPr>
      </a:lvl6pPr>
      <a:lvl7pPr marL="1260000" indent="-180000" algn="l" rtl="0" eaLnBrk="1" fontAlgn="base" hangingPunct="1">
        <a:spcBef>
          <a:spcPts val="600"/>
        </a:spcBef>
        <a:spcAft>
          <a:spcPct val="0"/>
        </a:spcAft>
        <a:buFont typeface="Arial" pitchFamily="34" charset="0"/>
        <a:buChar char="•"/>
        <a:defRPr sz="1100">
          <a:solidFill>
            <a:schemeClr val="tx2">
              <a:lumMod val="50000"/>
            </a:schemeClr>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6.jpeg"/><Relationship Id="rId18" Type="http://schemas.openxmlformats.org/officeDocument/2006/relationships/image" Target="../media/image58.jpeg"/><Relationship Id="rId3" Type="http://schemas.openxmlformats.org/officeDocument/2006/relationships/image" Target="../media/image49.jpg"/><Relationship Id="rId7" Type="http://schemas.openxmlformats.org/officeDocument/2006/relationships/image" Target="../media/image53.jpeg"/><Relationship Id="rId12" Type="http://schemas.openxmlformats.org/officeDocument/2006/relationships/image" Target="../media/image46.jpeg"/><Relationship Id="rId17" Type="http://schemas.openxmlformats.org/officeDocument/2006/relationships/image" Target="../media/image57.jpg"/><Relationship Id="rId2" Type="http://schemas.openxmlformats.org/officeDocument/2006/relationships/notesSlide" Target="../notesSlides/notesSlide12.xml"/><Relationship Id="rId16" Type="http://schemas.openxmlformats.org/officeDocument/2006/relationships/image" Target="../media/image42.jpeg"/><Relationship Id="rId1" Type="http://schemas.openxmlformats.org/officeDocument/2006/relationships/slideLayout" Target="../slideLayouts/slideLayout32.xml"/><Relationship Id="rId6" Type="http://schemas.openxmlformats.org/officeDocument/2006/relationships/image" Target="../media/image52.jpeg"/><Relationship Id="rId11" Type="http://schemas.openxmlformats.org/officeDocument/2006/relationships/image" Target="../media/image55.png"/><Relationship Id="rId5" Type="http://schemas.openxmlformats.org/officeDocument/2006/relationships/image" Target="../media/image51.png"/><Relationship Id="rId15" Type="http://schemas.openxmlformats.org/officeDocument/2006/relationships/image" Target="../media/image48.png"/><Relationship Id="rId10" Type="http://schemas.openxmlformats.org/officeDocument/2006/relationships/image" Target="../media/image54.jpeg"/><Relationship Id="rId19" Type="http://schemas.openxmlformats.org/officeDocument/2006/relationships/image" Target="../media/image28.png"/><Relationship Id="rId4" Type="http://schemas.openxmlformats.org/officeDocument/2006/relationships/image" Target="../media/image50.jpeg"/><Relationship Id="rId9" Type="http://schemas.openxmlformats.org/officeDocument/2006/relationships/image" Target="../media/image32.png"/><Relationship Id="rId1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image" Target="../media/image61.png"/><Relationship Id="rId5" Type="http://schemas.openxmlformats.org/officeDocument/2006/relationships/image" Target="../media/image45.png"/><Relationship Id="rId4" Type="http://schemas.openxmlformats.org/officeDocument/2006/relationships/image" Target="../media/image60.jp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9.xml"/><Relationship Id="rId16" Type="http://schemas.openxmlformats.org/officeDocument/2006/relationships/image" Target="../media/image36.png"/><Relationship Id="rId1" Type="http://schemas.openxmlformats.org/officeDocument/2006/relationships/slideLayout" Target="../slideLayouts/slideLayout32.xml"/><Relationship Id="rId6" Type="http://schemas.microsoft.com/office/2007/relationships/hdphoto" Target="../media/hdphoto3.wdp"/><Relationship Id="rId11" Type="http://schemas.openxmlformats.org/officeDocument/2006/relationships/image" Target="../media/image31.png"/><Relationship Id="rId5" Type="http://schemas.openxmlformats.org/officeDocument/2006/relationships/image" Target="../media/image26.png"/><Relationship Id="rId15" Type="http://schemas.openxmlformats.org/officeDocument/2006/relationships/image" Target="../media/image35.png"/><Relationship Id="rId10" Type="http://schemas.openxmlformats.org/officeDocument/2006/relationships/image" Target="../media/image30.emf"/><Relationship Id="rId4" Type="http://schemas.microsoft.com/office/2007/relationships/hdphoto" Target="../media/hdphoto2.wdp"/><Relationship Id="rId9" Type="http://schemas.openxmlformats.org/officeDocument/2006/relationships/image" Target="../media/image29.emf"/><Relationship Id="rId1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2015</a:t>
            </a:r>
            <a:endParaRPr lang="en-GB" dirty="0"/>
          </a:p>
        </p:txBody>
      </p:sp>
      <p:sp>
        <p:nvSpPr>
          <p:cNvPr id="5" name="Title 4"/>
          <p:cNvSpPr>
            <a:spLocks noGrp="1"/>
          </p:cNvSpPr>
          <p:nvPr>
            <p:ph type="ctrTitle"/>
          </p:nvPr>
        </p:nvSpPr>
        <p:spPr>
          <a:xfrm>
            <a:off x="251086" y="1333501"/>
            <a:ext cx="2454014" cy="1854200"/>
          </a:xfrm>
        </p:spPr>
        <p:txBody>
          <a:bodyPr/>
          <a:lstStyle/>
          <a:p>
            <a:r>
              <a:rPr lang="en-US" sz="2000" dirty="0"/>
              <a:t>Automation of NDT </a:t>
            </a:r>
            <a:br>
              <a:rPr lang="en-US" sz="2000" dirty="0"/>
            </a:br>
            <a:r>
              <a:rPr lang="en-US" sz="2000" dirty="0"/>
              <a:t>In-Service: strategy &amp; innovations</a:t>
            </a:r>
          </a:p>
        </p:txBody>
      </p:sp>
      <p:sp>
        <p:nvSpPr>
          <p:cNvPr id="6" name="Subtitle 5"/>
          <p:cNvSpPr>
            <a:spLocks noGrp="1"/>
          </p:cNvSpPr>
          <p:nvPr>
            <p:ph type="subTitle" idx="1"/>
          </p:nvPr>
        </p:nvSpPr>
        <p:spPr>
          <a:xfrm>
            <a:off x="251086" y="3314699"/>
            <a:ext cx="2340000" cy="302383"/>
          </a:xfrm>
        </p:spPr>
        <p:txBody>
          <a:bodyPr/>
          <a:lstStyle/>
          <a:p>
            <a:r>
              <a:rPr lang="en-GB" dirty="0" smtClean="0"/>
              <a:t>Airbus Operations </a:t>
            </a:r>
            <a:endParaRPr lang="en-GB" dirty="0"/>
          </a:p>
          <a:p>
            <a:endParaRPr lang="en-GB" dirty="0"/>
          </a:p>
        </p:txBody>
      </p:sp>
      <p:sp>
        <p:nvSpPr>
          <p:cNvPr id="7" name="Text Placeholder 6"/>
          <p:cNvSpPr>
            <a:spLocks noGrp="1"/>
          </p:cNvSpPr>
          <p:nvPr>
            <p:ph type="body" sz="quarter" idx="13"/>
          </p:nvPr>
        </p:nvSpPr>
        <p:spPr>
          <a:xfrm>
            <a:off x="289186" y="387123"/>
            <a:ext cx="2340000" cy="505243"/>
          </a:xfrm>
        </p:spPr>
        <p:txBody>
          <a:bodyPr/>
          <a:lstStyle/>
          <a:p>
            <a:r>
              <a:rPr lang="en-US" dirty="0" smtClean="0"/>
              <a:t>58</a:t>
            </a:r>
            <a:r>
              <a:rPr lang="en-US" baseline="30000" dirty="0" smtClean="0"/>
              <a:t>th</a:t>
            </a:r>
            <a:r>
              <a:rPr lang="en-US" dirty="0" smtClean="0"/>
              <a:t> Annual A4A NDT Forum</a:t>
            </a:r>
          </a:p>
          <a:p>
            <a:r>
              <a:rPr lang="en-US" i="1" dirty="0" smtClean="0"/>
              <a:t>Airlines for America</a:t>
            </a:r>
            <a:endParaRPr lang="en-US" dirty="0"/>
          </a:p>
        </p:txBody>
      </p:sp>
      <p:sp>
        <p:nvSpPr>
          <p:cNvPr id="8" name="Text Placeholder 7"/>
          <p:cNvSpPr>
            <a:spLocks noGrp="1"/>
          </p:cNvSpPr>
          <p:nvPr>
            <p:ph type="body" sz="quarter" idx="14"/>
          </p:nvPr>
        </p:nvSpPr>
        <p:spPr>
          <a:xfrm>
            <a:off x="289186" y="1039888"/>
            <a:ext cx="2340000" cy="360000"/>
          </a:xfrm>
        </p:spPr>
        <p:txBody>
          <a:bodyPr/>
          <a:lstStyle/>
          <a:p>
            <a:r>
              <a:rPr lang="en-GB" dirty="0" smtClean="0"/>
              <a:t>Alvaro ESPADA TEJEDOR</a:t>
            </a:r>
            <a:endParaRPr lang="en-GB" dirty="0"/>
          </a:p>
        </p:txBody>
      </p:sp>
      <p:sp>
        <p:nvSpPr>
          <p:cNvPr id="10" name="Footer Placeholder 3"/>
          <p:cNvSpPr>
            <a:spLocks noGrp="1"/>
          </p:cNvSpPr>
          <p:nvPr>
            <p:ph type="ftr" sz="quarter" idx="11"/>
          </p:nvPr>
        </p:nvSpPr>
        <p:spPr>
          <a:xfrm>
            <a:off x="161981" y="2"/>
            <a:ext cx="7199907" cy="215900"/>
          </a:xfrm>
        </p:spPr>
        <p:txBody>
          <a:bodyPr/>
          <a:lstStyle/>
          <a:p>
            <a:pPr>
              <a:defRPr/>
            </a:pPr>
            <a:r>
              <a:rPr lang="en-GB" smtClean="0">
                <a:solidFill>
                  <a:srgbClr val="FFFFFF"/>
                </a:solidFill>
              </a:rPr>
              <a:t>Airbus Operations</a:t>
            </a:r>
            <a:endParaRPr lang="en-GB" dirty="0">
              <a:solidFill>
                <a:srgbClr val="FFFFFF"/>
              </a:solidFill>
            </a:endParaRPr>
          </a:p>
        </p:txBody>
      </p:sp>
    </p:spTree>
    <p:extLst>
      <p:ext uri="{BB962C8B-B14F-4D97-AF65-F5344CB8AC3E}">
        <p14:creationId xmlns:p14="http://schemas.microsoft.com/office/powerpoint/2010/main" val="1174841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D70">
            <a:alpha val="88000"/>
          </a:srgbClr>
        </a:solidFill>
        <a:effectLst/>
      </p:bgPr>
    </p:bg>
    <p:spTree>
      <p:nvGrpSpPr>
        <p:cNvPr id="1" name=""/>
        <p:cNvGrpSpPr/>
        <p:nvPr/>
      </p:nvGrpSpPr>
      <p:grpSpPr>
        <a:xfrm>
          <a:off x="0" y="0"/>
          <a:ext cx="0" cy="0"/>
          <a:chOff x="0" y="0"/>
          <a:chExt cx="0" cy="0"/>
        </a:xfrm>
      </p:grpSpPr>
      <p:sp>
        <p:nvSpPr>
          <p:cNvPr id="108" name="Rectangle 43"/>
          <p:cNvSpPr/>
          <p:nvPr/>
        </p:nvSpPr>
        <p:spPr bwMode="auto">
          <a:xfrm>
            <a:off x="27489" y="3371960"/>
            <a:ext cx="9100307" cy="2880000"/>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sp>
        <p:nvSpPr>
          <p:cNvPr id="104" name="Rectangle 43"/>
          <p:cNvSpPr/>
          <p:nvPr/>
        </p:nvSpPr>
        <p:spPr bwMode="auto">
          <a:xfrm>
            <a:off x="5960124" y="1058591"/>
            <a:ext cx="3168000" cy="2297197"/>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sp>
        <p:nvSpPr>
          <p:cNvPr id="100" name="Rectangle 43"/>
          <p:cNvSpPr/>
          <p:nvPr/>
        </p:nvSpPr>
        <p:spPr bwMode="auto">
          <a:xfrm>
            <a:off x="3060039" y="1019637"/>
            <a:ext cx="2836080" cy="2297197"/>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sp>
        <p:nvSpPr>
          <p:cNvPr id="54" name="Rectangle 43"/>
          <p:cNvSpPr/>
          <p:nvPr/>
        </p:nvSpPr>
        <p:spPr bwMode="auto">
          <a:xfrm>
            <a:off x="27489" y="1020154"/>
            <a:ext cx="2980114" cy="2297197"/>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z="3200" dirty="0" smtClean="0">
                <a:solidFill>
                  <a:schemeClr val="tx2">
                    <a:lumMod val="50000"/>
                  </a:schemeClr>
                </a:solidFill>
              </a:rPr>
              <a:t>NDT Automation Hardware &amp; Software</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en-US" smtClean="0">
                <a:solidFill>
                  <a:srgbClr val="FFFFFF"/>
                </a:solidFill>
              </a:rPr>
              <a:t>2015</a:t>
            </a:r>
            <a:endParaRPr lang="es-ES_tradnl" dirty="0">
              <a:solidFill>
                <a:srgbClr val="FFFFFF"/>
              </a:solidFill>
            </a:endParaRPr>
          </a:p>
        </p:txBody>
      </p:sp>
      <p:sp>
        <p:nvSpPr>
          <p:cNvPr id="4" name="Footer Placeholder 3"/>
          <p:cNvSpPr>
            <a:spLocks noGrp="1"/>
          </p:cNvSpPr>
          <p:nvPr>
            <p:ph type="ftr" sz="quarter" idx="11"/>
          </p:nvPr>
        </p:nvSpPr>
        <p:spPr/>
        <p:txBody>
          <a:bodyPr/>
          <a:lstStyle/>
          <a:p>
            <a:pPr>
              <a:defRPr/>
            </a:pPr>
            <a:r>
              <a:rPr lang="es-ES_tradnl" smtClean="0">
                <a:solidFill>
                  <a:srgbClr val="FFFFFF"/>
                </a:solidFill>
              </a:rPr>
              <a:t>Airbus Operations</a:t>
            </a:r>
            <a:endParaRPr lang="es-ES_tradnl" dirty="0">
              <a:solidFill>
                <a:srgbClr val="FFFFFF"/>
              </a:solidFill>
            </a:endParaRPr>
          </a:p>
        </p:txBody>
      </p:sp>
      <p:grpSp>
        <p:nvGrpSpPr>
          <p:cNvPr id="82" name="Group 13"/>
          <p:cNvGrpSpPr/>
          <p:nvPr/>
        </p:nvGrpSpPr>
        <p:grpSpPr>
          <a:xfrm>
            <a:off x="55571" y="1065705"/>
            <a:ext cx="2808000" cy="72000"/>
            <a:chOff x="363310" y="943147"/>
            <a:chExt cx="5235370" cy="278893"/>
          </a:xfrm>
          <a:solidFill>
            <a:schemeClr val="bg1"/>
          </a:solidFill>
        </p:grpSpPr>
        <p:sp>
          <p:nvSpPr>
            <p:cNvPr id="83"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84"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55" name="9 Rectángulo"/>
          <p:cNvSpPr/>
          <p:nvPr/>
        </p:nvSpPr>
        <p:spPr>
          <a:xfrm>
            <a:off x="3088120" y="1090364"/>
            <a:ext cx="934871" cy="338554"/>
          </a:xfrm>
          <a:prstGeom prst="rect">
            <a:avLst/>
          </a:prstGeom>
        </p:spPr>
        <p:txBody>
          <a:bodyPr wrap="none">
            <a:spAutoFit/>
          </a:bodyPr>
          <a:lstStyle/>
          <a:p>
            <a:r>
              <a:rPr lang="en-GB" dirty="0" err="1" smtClean="0">
                <a:solidFill>
                  <a:schemeClr val="bg1"/>
                </a:solidFill>
              </a:rPr>
              <a:t>Cladtool</a:t>
            </a:r>
            <a:endParaRPr lang="en-US" dirty="0">
              <a:solidFill>
                <a:schemeClr val="bg1"/>
              </a:solidFill>
            </a:endParaRPr>
          </a:p>
        </p:txBody>
      </p:sp>
      <p:sp>
        <p:nvSpPr>
          <p:cNvPr id="56" name="11 Rectángulo"/>
          <p:cNvSpPr/>
          <p:nvPr/>
        </p:nvSpPr>
        <p:spPr>
          <a:xfrm>
            <a:off x="3002250" y="3565852"/>
            <a:ext cx="1164100" cy="338554"/>
          </a:xfrm>
          <a:prstGeom prst="rect">
            <a:avLst/>
          </a:prstGeom>
        </p:spPr>
        <p:txBody>
          <a:bodyPr wrap="none">
            <a:spAutoFit/>
          </a:bodyPr>
          <a:lstStyle/>
          <a:p>
            <a:pPr algn="ctr"/>
            <a:r>
              <a:rPr lang="en-GB" dirty="0" err="1" smtClean="0">
                <a:solidFill>
                  <a:schemeClr val="bg1"/>
                </a:solidFill>
              </a:rPr>
              <a:t>AirCOBOT</a:t>
            </a:r>
            <a:endParaRPr lang="en-GB" dirty="0" smtClean="0">
              <a:solidFill>
                <a:schemeClr val="bg1"/>
              </a:solidFill>
            </a:endParaRPr>
          </a:p>
        </p:txBody>
      </p:sp>
      <p:pic>
        <p:nvPicPr>
          <p:cNvPr id="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3477269"/>
            <a:ext cx="1785738" cy="159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99"/>
          <a:stretch/>
        </p:blipFill>
        <p:spPr bwMode="auto">
          <a:xfrm>
            <a:off x="27144" y="5099414"/>
            <a:ext cx="1437348" cy="109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14 Rectángulo"/>
          <p:cNvSpPr/>
          <p:nvPr/>
        </p:nvSpPr>
        <p:spPr>
          <a:xfrm>
            <a:off x="3002250" y="3962218"/>
            <a:ext cx="3979982" cy="2062103"/>
          </a:xfrm>
          <a:prstGeom prst="rect">
            <a:avLst/>
          </a:prstGeom>
        </p:spPr>
        <p:txBody>
          <a:bodyPr wrap="square">
            <a:spAutoFit/>
          </a:bodyPr>
          <a:lstStyle/>
          <a:p>
            <a:r>
              <a:rPr lang="en-US" dirty="0" smtClean="0">
                <a:solidFill>
                  <a:schemeClr val="bg1"/>
                </a:solidFill>
                <a:latin typeface="Arial" pitchFamily="34" charset="0"/>
                <a:ea typeface="ＭＳ Ｐゴシック" charset="-128"/>
              </a:rPr>
              <a:t>Daily, transit / hangar visual inspections</a:t>
            </a:r>
          </a:p>
          <a:p>
            <a:r>
              <a:rPr lang="en-US" dirty="0" smtClean="0">
                <a:solidFill>
                  <a:schemeClr val="bg1"/>
                </a:solidFill>
                <a:latin typeface="Arial" pitchFamily="34" charset="0"/>
                <a:ea typeface="ＭＳ Ｐゴシック" charset="-128"/>
              </a:rPr>
              <a:t>Inspection traceability </a:t>
            </a:r>
          </a:p>
          <a:p>
            <a:r>
              <a:rPr lang="en-US" dirty="0" smtClean="0">
                <a:solidFill>
                  <a:schemeClr val="bg1"/>
                </a:solidFill>
                <a:latin typeface="Arial" pitchFamily="34" charset="0"/>
                <a:ea typeface="ＭＳ Ｐゴシック" charset="-128"/>
              </a:rPr>
              <a:t>Autonomous diagnosis</a:t>
            </a:r>
          </a:p>
          <a:p>
            <a:r>
              <a:rPr lang="en-US" dirty="0" smtClean="0">
                <a:solidFill>
                  <a:schemeClr val="bg1"/>
                </a:solidFill>
                <a:latin typeface="Arial" pitchFamily="34" charset="0"/>
                <a:ea typeface="ＭＳ Ｐゴシック" charset="-128"/>
              </a:rPr>
              <a:t>Reliability, repeatability and safety improvement</a:t>
            </a:r>
          </a:p>
          <a:p>
            <a:r>
              <a:rPr lang="en-US" dirty="0" smtClean="0">
                <a:solidFill>
                  <a:schemeClr val="bg1"/>
                </a:solidFill>
                <a:latin typeface="Arial" pitchFamily="34" charset="0"/>
                <a:ea typeface="ＭＳ Ｐゴシック" charset="-128"/>
              </a:rPr>
              <a:t>Faster visual inspection </a:t>
            </a:r>
          </a:p>
          <a:p>
            <a:r>
              <a:rPr lang="en-US" dirty="0" smtClean="0">
                <a:solidFill>
                  <a:schemeClr val="bg1"/>
                </a:solidFill>
                <a:latin typeface="Arial" pitchFamily="34" charset="0"/>
                <a:ea typeface="ＭＳ Ｐゴシック" charset="-128"/>
              </a:rPr>
              <a:t>Day &amp; Night</a:t>
            </a:r>
          </a:p>
          <a:p>
            <a:r>
              <a:rPr lang="en-US" dirty="0" smtClean="0">
                <a:solidFill>
                  <a:schemeClr val="bg1"/>
                </a:solidFill>
                <a:latin typeface="Arial" pitchFamily="34" charset="0"/>
                <a:ea typeface="ＭＳ Ｐゴシック" charset="-128"/>
              </a:rPr>
              <a:t>Expandable</a:t>
            </a:r>
            <a:endParaRPr lang="en-US" dirty="0">
              <a:solidFill>
                <a:schemeClr val="bg1"/>
              </a:solidFill>
              <a:latin typeface="Arial" pitchFamily="34" charset="0"/>
              <a:ea typeface="ＭＳ Ｐゴシック" charset="-128"/>
            </a:endParaRPr>
          </a:p>
        </p:txBody>
      </p:sp>
      <p:pic>
        <p:nvPicPr>
          <p:cNvPr id="8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9398" y="3652046"/>
            <a:ext cx="2218399" cy="24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0465" y="4932662"/>
            <a:ext cx="1404000" cy="125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17 Triángulo isósceles"/>
          <p:cNvSpPr/>
          <p:nvPr/>
        </p:nvSpPr>
        <p:spPr bwMode="auto">
          <a:xfrm rot="13135597">
            <a:off x="795625" y="3932204"/>
            <a:ext cx="507206" cy="808327"/>
          </a:xfrm>
          <a:prstGeom prst="triangl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p:txBody>
      </p:sp>
      <p:sp>
        <p:nvSpPr>
          <p:cNvPr id="89" name="18 Triángulo isósceles"/>
          <p:cNvSpPr/>
          <p:nvPr/>
        </p:nvSpPr>
        <p:spPr bwMode="auto">
          <a:xfrm rot="18389759">
            <a:off x="1043163" y="4472459"/>
            <a:ext cx="507206" cy="1185200"/>
          </a:xfrm>
          <a:prstGeom prst="triangl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p:txBody>
      </p:sp>
      <p:sp>
        <p:nvSpPr>
          <p:cNvPr id="90" name="19 Rectángulo"/>
          <p:cNvSpPr/>
          <p:nvPr/>
        </p:nvSpPr>
        <p:spPr>
          <a:xfrm>
            <a:off x="55571" y="1090364"/>
            <a:ext cx="901209" cy="338554"/>
          </a:xfrm>
          <a:prstGeom prst="rect">
            <a:avLst/>
          </a:prstGeom>
        </p:spPr>
        <p:txBody>
          <a:bodyPr wrap="none">
            <a:spAutoFit/>
          </a:bodyPr>
          <a:lstStyle/>
          <a:p>
            <a:r>
              <a:rPr lang="en-GB" dirty="0" smtClean="0">
                <a:solidFill>
                  <a:schemeClr val="bg1"/>
                </a:solidFill>
              </a:rPr>
              <a:t>Linetool</a:t>
            </a:r>
            <a:endParaRPr lang="en-US" dirty="0">
              <a:solidFill>
                <a:schemeClr val="bg1"/>
              </a:solidFill>
            </a:endParaRPr>
          </a:p>
        </p:txBody>
      </p:sp>
      <p:sp>
        <p:nvSpPr>
          <p:cNvPr id="91" name="4 Rectángulo"/>
          <p:cNvSpPr/>
          <p:nvPr/>
        </p:nvSpPr>
        <p:spPr>
          <a:xfrm>
            <a:off x="3088120" y="1468526"/>
            <a:ext cx="2267683" cy="830997"/>
          </a:xfrm>
          <a:prstGeom prst="rect">
            <a:avLst/>
          </a:prstGeom>
        </p:spPr>
        <p:txBody>
          <a:bodyPr wrap="square">
            <a:spAutoFit/>
          </a:bodyPr>
          <a:lstStyle/>
          <a:p>
            <a:pPr algn="just">
              <a:defRPr/>
            </a:pPr>
            <a:r>
              <a:rPr lang="en-US" altLang="en-US" dirty="0" smtClean="0">
                <a:solidFill>
                  <a:schemeClr val="bg1"/>
                </a:solidFill>
                <a:ea typeface="ＭＳ Ｐゴシック" charset="-128"/>
              </a:rPr>
              <a:t>Clad removal detection</a:t>
            </a:r>
            <a:endParaRPr lang="en-US" dirty="0" smtClean="0">
              <a:solidFill>
                <a:schemeClr val="bg1"/>
              </a:solidFill>
              <a:ea typeface="ＭＳ Ｐゴシック" charset="-128"/>
            </a:endParaRPr>
          </a:p>
          <a:p>
            <a:pPr algn="just">
              <a:defRPr/>
            </a:pPr>
            <a:r>
              <a:rPr lang="en-US" dirty="0" smtClean="0">
                <a:solidFill>
                  <a:schemeClr val="bg1"/>
                </a:solidFill>
                <a:ea typeface="ＭＳ Ｐゴシック" charset="-128"/>
              </a:rPr>
              <a:t>Eddy current</a:t>
            </a:r>
          </a:p>
          <a:p>
            <a:pPr algn="just">
              <a:defRPr/>
            </a:pPr>
            <a:r>
              <a:rPr lang="en-US" dirty="0" smtClean="0">
                <a:solidFill>
                  <a:schemeClr val="bg1"/>
                </a:solidFill>
                <a:ea typeface="ＭＳ Ｐゴシック" charset="-128"/>
              </a:rPr>
              <a:t>Embedded Diagnosis</a:t>
            </a:r>
            <a:endParaRPr lang="en-US" dirty="0">
              <a:solidFill>
                <a:schemeClr val="bg1"/>
              </a:solidFill>
              <a:ea typeface="ＭＳ Ｐゴシック" charset="-128"/>
            </a:endParaRPr>
          </a:p>
        </p:txBody>
      </p:sp>
      <p:pic>
        <p:nvPicPr>
          <p:cNvPr id="92"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652" t="4065" r="9989" b="2184"/>
          <a:stretch/>
        </p:blipFill>
        <p:spPr bwMode="auto">
          <a:xfrm>
            <a:off x="4403470" y="2289875"/>
            <a:ext cx="1368000" cy="93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5 Rectángulo"/>
          <p:cNvSpPr/>
          <p:nvPr/>
        </p:nvSpPr>
        <p:spPr>
          <a:xfrm>
            <a:off x="55571" y="1468526"/>
            <a:ext cx="2804194" cy="830997"/>
          </a:xfrm>
          <a:prstGeom prst="rect">
            <a:avLst/>
          </a:prstGeom>
        </p:spPr>
        <p:txBody>
          <a:bodyPr wrap="square">
            <a:spAutoFit/>
          </a:bodyPr>
          <a:lstStyle/>
          <a:p>
            <a:pPr>
              <a:defRPr/>
            </a:pPr>
            <a:r>
              <a:rPr lang="en-US" altLang="en-US" dirty="0" smtClean="0">
                <a:solidFill>
                  <a:schemeClr val="bg1"/>
                </a:solidFill>
                <a:latin typeface="Arial" pitchFamily="34" charset="0"/>
                <a:ea typeface="ＭＳ Ｐゴシック" charset="-128"/>
              </a:rPr>
              <a:t>Impact Damage Detection </a:t>
            </a:r>
            <a:endParaRPr lang="en-US" dirty="0" smtClean="0">
              <a:solidFill>
                <a:schemeClr val="bg1"/>
              </a:solidFill>
              <a:latin typeface="Arial" pitchFamily="34" charset="0"/>
              <a:ea typeface="ＭＳ Ｐゴシック" charset="-128"/>
            </a:endParaRPr>
          </a:p>
          <a:p>
            <a:pPr>
              <a:defRPr/>
            </a:pPr>
            <a:r>
              <a:rPr lang="en-US" dirty="0" smtClean="0">
                <a:solidFill>
                  <a:schemeClr val="bg1"/>
                </a:solidFill>
                <a:latin typeface="Arial" pitchFamily="34" charset="0"/>
                <a:ea typeface="ＭＳ Ｐゴシック" charset="-128"/>
              </a:rPr>
              <a:t>UT PA</a:t>
            </a:r>
          </a:p>
          <a:p>
            <a:pPr>
              <a:defRPr/>
            </a:pPr>
            <a:r>
              <a:rPr lang="es-ES_tradnl" dirty="0" smtClean="0">
                <a:solidFill>
                  <a:schemeClr val="bg1"/>
                </a:solidFill>
                <a:latin typeface="Arial" pitchFamily="34" charset="0"/>
                <a:ea typeface="ＭＳ Ｐゴシック" charset="-128"/>
              </a:rPr>
              <a:t>Wheelprobe</a:t>
            </a:r>
            <a:endParaRPr lang="en-US" dirty="0">
              <a:solidFill>
                <a:schemeClr val="bg1"/>
              </a:solidFill>
              <a:latin typeface="Arial" pitchFamily="34" charset="0"/>
              <a:ea typeface="ＭＳ Ｐゴシック" charset="-128"/>
            </a:endParaRPr>
          </a:p>
        </p:txBody>
      </p:sp>
      <p:pic>
        <p:nvPicPr>
          <p:cNvPr id="94" name="Picture 5" descr="C:\USERDATA\45517829\Documents\Smart NDT tool\LineTool\IMG_20141211_091843.jpg"/>
          <p:cNvPicPr>
            <a:picLocks noChangeAspect="1" noChangeArrowheads="1"/>
          </p:cNvPicPr>
          <p:nvPr/>
        </p:nvPicPr>
        <p:blipFill>
          <a:blip r:embed="rId8" cstate="print">
            <a:extLst>
              <a:ext uri="{28A0092B-C50C-407E-A947-70E740481C1C}">
                <a14:useLocalDpi xmlns:a14="http://schemas.microsoft.com/office/drawing/2010/main" val="0"/>
              </a:ext>
            </a:extLst>
          </a:blip>
          <a:srcRect t="18893" b="18994"/>
          <a:stretch>
            <a:fillRect/>
          </a:stretch>
        </p:blipFill>
        <p:spPr bwMode="auto">
          <a:xfrm>
            <a:off x="1610239" y="1821686"/>
            <a:ext cx="1305233"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26 Rectángulo"/>
          <p:cNvSpPr/>
          <p:nvPr/>
        </p:nvSpPr>
        <p:spPr>
          <a:xfrm>
            <a:off x="6131455" y="1090364"/>
            <a:ext cx="2727029" cy="338554"/>
          </a:xfrm>
          <a:prstGeom prst="rect">
            <a:avLst/>
          </a:prstGeom>
        </p:spPr>
        <p:txBody>
          <a:bodyPr wrap="none">
            <a:spAutoFit/>
          </a:bodyPr>
          <a:lstStyle/>
          <a:p>
            <a:r>
              <a:rPr lang="en-GB" dirty="0" smtClean="0">
                <a:solidFill>
                  <a:schemeClr val="bg1"/>
                </a:solidFill>
              </a:rPr>
              <a:t>Structural Health Monitoring</a:t>
            </a:r>
            <a:endParaRPr lang="en-US" dirty="0">
              <a:solidFill>
                <a:schemeClr val="bg1"/>
              </a:solidFill>
            </a:endParaRPr>
          </a:p>
        </p:txBody>
      </p:sp>
      <p:sp>
        <p:nvSpPr>
          <p:cNvPr id="99" name="27 Rectángulo"/>
          <p:cNvSpPr/>
          <p:nvPr/>
        </p:nvSpPr>
        <p:spPr>
          <a:xfrm>
            <a:off x="5983228" y="1468526"/>
            <a:ext cx="3149752" cy="1815882"/>
          </a:xfrm>
          <a:prstGeom prst="rect">
            <a:avLst/>
          </a:prstGeom>
        </p:spPr>
        <p:txBody>
          <a:bodyPr wrap="square" lIns="36000" rIns="36000">
            <a:spAutoFit/>
          </a:bodyPr>
          <a:lstStyle/>
          <a:p>
            <a:pPr marL="285750" indent="-285750" algn="just">
              <a:buFont typeface="Arial" panose="020B0604020202020204" pitchFamily="34" charset="0"/>
              <a:buChar char="•"/>
              <a:defRPr/>
            </a:pPr>
            <a:r>
              <a:rPr lang="en-US" dirty="0" smtClean="0">
                <a:solidFill>
                  <a:schemeClr val="bg1"/>
                </a:solidFill>
              </a:rPr>
              <a:t>Scheduled SHM</a:t>
            </a:r>
          </a:p>
          <a:p>
            <a:pPr marL="285750" indent="-285750" algn="just">
              <a:buFont typeface="Arial" panose="020B0604020202020204" pitchFamily="34" charset="0"/>
              <a:buChar char="•"/>
              <a:defRPr/>
            </a:pPr>
            <a:r>
              <a:rPr lang="en-US" dirty="0" smtClean="0">
                <a:solidFill>
                  <a:schemeClr val="bg1"/>
                </a:solidFill>
              </a:rPr>
              <a:t>Fast damage detection in daily common events </a:t>
            </a:r>
          </a:p>
          <a:p>
            <a:pPr marL="285750" indent="-285750" algn="just">
              <a:buFont typeface="Arial" panose="020B0604020202020204" pitchFamily="34" charset="0"/>
              <a:buChar char="•"/>
              <a:defRPr/>
            </a:pPr>
            <a:r>
              <a:rPr lang="en-US" dirty="0" smtClean="0">
                <a:solidFill>
                  <a:schemeClr val="bg1"/>
                </a:solidFill>
              </a:rPr>
              <a:t>Damage detection in</a:t>
            </a:r>
            <a:r>
              <a:rPr lang="en-US" dirty="0" smtClean="0">
                <a:solidFill>
                  <a:schemeClr val="bg1"/>
                </a:solidFill>
                <a:ea typeface="ＭＳ Ｐゴシック" charset="-128"/>
              </a:rPr>
              <a:t> areas with scheduled inspection requirements and long/difficult accessibility tasks</a:t>
            </a:r>
            <a:endParaRPr lang="en-US" dirty="0">
              <a:solidFill>
                <a:schemeClr val="bg1"/>
              </a:solidFill>
              <a:ea typeface="ＭＳ Ｐゴシック" charset="-128"/>
            </a:endParaRPr>
          </a:p>
        </p:txBody>
      </p:sp>
      <p:grpSp>
        <p:nvGrpSpPr>
          <p:cNvPr id="101" name="Group 13"/>
          <p:cNvGrpSpPr/>
          <p:nvPr/>
        </p:nvGrpSpPr>
        <p:grpSpPr>
          <a:xfrm>
            <a:off x="3121171" y="1065705"/>
            <a:ext cx="2700000" cy="72000"/>
            <a:chOff x="363310" y="943147"/>
            <a:chExt cx="5235370" cy="278893"/>
          </a:xfrm>
          <a:solidFill>
            <a:schemeClr val="bg1"/>
          </a:solidFill>
        </p:grpSpPr>
        <p:sp>
          <p:nvSpPr>
            <p:cNvPr id="102"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103"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grpSp>
        <p:nvGrpSpPr>
          <p:cNvPr id="105" name="Group 13"/>
          <p:cNvGrpSpPr/>
          <p:nvPr/>
        </p:nvGrpSpPr>
        <p:grpSpPr>
          <a:xfrm>
            <a:off x="6106400" y="1065705"/>
            <a:ext cx="2808000" cy="72000"/>
            <a:chOff x="363310" y="943147"/>
            <a:chExt cx="5235370" cy="278893"/>
          </a:xfrm>
          <a:solidFill>
            <a:schemeClr val="bg1"/>
          </a:solidFill>
        </p:grpSpPr>
        <p:sp>
          <p:nvSpPr>
            <p:cNvPr id="106"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107"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grpSp>
        <p:nvGrpSpPr>
          <p:cNvPr id="109" name="Group 13"/>
          <p:cNvGrpSpPr/>
          <p:nvPr/>
        </p:nvGrpSpPr>
        <p:grpSpPr>
          <a:xfrm>
            <a:off x="55571" y="3405269"/>
            <a:ext cx="8928000" cy="72000"/>
            <a:chOff x="363310" y="943147"/>
            <a:chExt cx="5235370" cy="278893"/>
          </a:xfrm>
          <a:solidFill>
            <a:schemeClr val="bg1"/>
          </a:solidFill>
        </p:grpSpPr>
        <p:sp>
          <p:nvSpPr>
            <p:cNvPr id="110"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111"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Tree>
    <p:extLst>
      <p:ext uri="{BB962C8B-B14F-4D97-AF65-F5344CB8AC3E}">
        <p14:creationId xmlns:p14="http://schemas.microsoft.com/office/powerpoint/2010/main" val="3574428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par>
                                <p:cTn id="17" presetID="10" presetClass="entr" presetSubtype="0"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500"/>
                                        <p:tgtEl>
                                          <p:spTgt spid="9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fade">
                                      <p:cBhvr>
                                        <p:cTn id="28" dur="500"/>
                                        <p:tgtEl>
                                          <p:spTgt spid="9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500"/>
                                        <p:tgtEl>
                                          <p:spTgt spid="98"/>
                                        </p:tgtEl>
                                      </p:cBhvr>
                                    </p:animEffect>
                                  </p:childTnLst>
                                </p:cTn>
                              </p:par>
                              <p:par>
                                <p:cTn id="32" presetID="10" presetClass="entr" presetSubtype="0" fill="hold"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500"/>
                                        <p:tgtEl>
                                          <p:spTgt spid="101"/>
                                        </p:tgtEl>
                                      </p:cBhvr>
                                    </p:animEffect>
                                  </p:childTnLst>
                                </p:cTn>
                              </p:par>
                              <p:par>
                                <p:cTn id="35" presetID="10" presetClass="entr" presetSubtype="0" fill="hold" nodeType="with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fade">
                                      <p:cBhvr>
                                        <p:cTn id="37" dur="500"/>
                                        <p:tgtEl>
                                          <p:spTgt spid="10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500"/>
                                        <p:tgtEl>
                                          <p:spTgt spid="10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fade">
                                      <p:cBhvr>
                                        <p:cTn id="43" dur="500"/>
                                        <p:tgtEl>
                                          <p:spTgt spid="100"/>
                                        </p:tgtEl>
                                      </p:cBhvr>
                                    </p:animEffect>
                                  </p:childTnLst>
                                </p:cTn>
                              </p:par>
                              <p:par>
                                <p:cTn id="44" presetID="10" presetClass="entr" presetSubtype="0" fill="hold"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500"/>
                                        <p:tgtEl>
                                          <p:spTgt spid="9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500"/>
                                        <p:tgtEl>
                                          <p:spTgt spid="8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fade">
                                      <p:cBhvr>
                                        <p:cTn id="57" dur="500"/>
                                        <p:tgtEl>
                                          <p:spTgt spid="108"/>
                                        </p:tgtEl>
                                      </p:cBhvr>
                                    </p:animEffect>
                                  </p:childTnLst>
                                </p:cTn>
                              </p:par>
                              <p:par>
                                <p:cTn id="58" presetID="10" presetClass="entr" presetSubtype="0" fill="hold" nodeType="withEffect">
                                  <p:stCondLst>
                                    <p:cond delay="0"/>
                                  </p:stCondLst>
                                  <p:childTnLst>
                                    <p:set>
                                      <p:cBhvr>
                                        <p:cTn id="59" dur="1" fill="hold">
                                          <p:stCondLst>
                                            <p:cond delay="0"/>
                                          </p:stCondLst>
                                        </p:cTn>
                                        <p:tgtEl>
                                          <p:spTgt spid="109"/>
                                        </p:tgtEl>
                                        <p:attrNameLst>
                                          <p:attrName>style.visibility</p:attrName>
                                        </p:attrNameLst>
                                      </p:cBhvr>
                                      <p:to>
                                        <p:strVal val="visible"/>
                                      </p:to>
                                    </p:set>
                                    <p:animEffect transition="in" filter="fade">
                                      <p:cBhvr>
                                        <p:cTn id="60" dur="500"/>
                                        <p:tgtEl>
                                          <p:spTgt spid="10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par>
                                <p:cTn id="64" presetID="10" presetClass="entr" presetSubtype="0" fill="hold"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500"/>
                                        <p:tgtEl>
                                          <p:spTgt spid="81"/>
                                        </p:tgtEl>
                                      </p:cBhvr>
                                    </p:animEffect>
                                  </p:childTnLst>
                                </p:cTn>
                              </p:par>
                              <p:par>
                                <p:cTn id="67" presetID="10" presetClass="entr" presetSubtype="0" fill="hold" nodeType="with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fade">
                                      <p:cBhvr>
                                        <p:cTn id="69" dur="500"/>
                                        <p:tgtEl>
                                          <p:spTgt spid="8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10" presetClass="entr" presetSubtype="0" fill="hold" nodeType="with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4" grpId="0" animBg="1"/>
      <p:bldP spid="100" grpId="0" animBg="1"/>
      <p:bldP spid="54" grpId="0" animBg="1"/>
      <p:bldP spid="55" grpId="0"/>
      <p:bldP spid="56" grpId="0"/>
      <p:bldP spid="85" grpId="0"/>
      <p:bldP spid="88" grpId="0" animBg="1"/>
      <p:bldP spid="89" grpId="0" animBg="1"/>
      <p:bldP spid="90" grpId="0"/>
      <p:bldP spid="91" grpId="0"/>
      <p:bldP spid="93" grpId="0"/>
      <p:bldP spid="98" grpId="0"/>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D70">
            <a:alpha val="88000"/>
          </a:srgbClr>
        </a:solidFill>
        <a:effectLst/>
      </p:bgPr>
    </p:bg>
    <p:spTree>
      <p:nvGrpSpPr>
        <p:cNvPr id="1" name=""/>
        <p:cNvGrpSpPr/>
        <p:nvPr/>
      </p:nvGrpSpPr>
      <p:grpSpPr>
        <a:xfrm>
          <a:off x="0" y="0"/>
          <a:ext cx="0" cy="0"/>
          <a:chOff x="0" y="0"/>
          <a:chExt cx="0" cy="0"/>
        </a:xfrm>
      </p:grpSpPr>
      <p:sp>
        <p:nvSpPr>
          <p:cNvPr id="54" name="Rectangle 43"/>
          <p:cNvSpPr/>
          <p:nvPr/>
        </p:nvSpPr>
        <p:spPr bwMode="auto">
          <a:xfrm>
            <a:off x="27488" y="1039861"/>
            <a:ext cx="9000000" cy="5184000"/>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z="3200" dirty="0" smtClean="0">
                <a:solidFill>
                  <a:schemeClr val="tx2">
                    <a:lumMod val="50000"/>
                  </a:schemeClr>
                </a:solidFill>
              </a:rPr>
              <a:t>NDT Automation Scenarios</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en-US" smtClean="0">
                <a:solidFill>
                  <a:srgbClr val="FFFFFF"/>
                </a:solidFill>
              </a:rPr>
              <a:t>2015</a:t>
            </a:r>
            <a:endParaRPr lang="es-ES_tradnl" dirty="0">
              <a:solidFill>
                <a:srgbClr val="FFFFFF"/>
              </a:solidFill>
            </a:endParaRPr>
          </a:p>
        </p:txBody>
      </p:sp>
      <p:sp>
        <p:nvSpPr>
          <p:cNvPr id="4" name="Footer Placeholder 3"/>
          <p:cNvSpPr>
            <a:spLocks noGrp="1"/>
          </p:cNvSpPr>
          <p:nvPr>
            <p:ph type="ftr" sz="quarter" idx="11"/>
          </p:nvPr>
        </p:nvSpPr>
        <p:spPr/>
        <p:txBody>
          <a:bodyPr/>
          <a:lstStyle/>
          <a:p>
            <a:pPr>
              <a:defRPr/>
            </a:pPr>
            <a:r>
              <a:rPr lang="es-ES_tradnl" smtClean="0">
                <a:solidFill>
                  <a:srgbClr val="FFFFFF"/>
                </a:solidFill>
              </a:rPr>
              <a:t>Airbus Operations</a:t>
            </a:r>
            <a:endParaRPr lang="es-ES_tradnl" dirty="0">
              <a:solidFill>
                <a:srgbClr val="FFFFFF"/>
              </a:solidFill>
            </a:endParaRPr>
          </a:p>
        </p:txBody>
      </p:sp>
      <p:grpSp>
        <p:nvGrpSpPr>
          <p:cNvPr id="82" name="Group 13"/>
          <p:cNvGrpSpPr/>
          <p:nvPr/>
        </p:nvGrpSpPr>
        <p:grpSpPr>
          <a:xfrm>
            <a:off x="55571" y="1120790"/>
            <a:ext cx="2808000" cy="72000"/>
            <a:chOff x="363310" y="943147"/>
            <a:chExt cx="5235370" cy="278893"/>
          </a:xfrm>
          <a:solidFill>
            <a:schemeClr val="bg1"/>
          </a:solidFill>
        </p:grpSpPr>
        <p:sp>
          <p:nvSpPr>
            <p:cNvPr id="83"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84"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37" name="Content Placeholder 8"/>
          <p:cNvSpPr txBox="1">
            <a:spLocks/>
          </p:cNvSpPr>
          <p:nvPr/>
        </p:nvSpPr>
        <p:spPr>
          <a:xfrm>
            <a:off x="252414" y="1183082"/>
            <a:ext cx="8640000" cy="4137731"/>
          </a:xfrm>
          <a:prstGeom prst="rect">
            <a:avLst/>
          </a:prstGeom>
        </p:spPr>
        <p:txBody>
          <a:bodyPr/>
          <a:lstStyle>
            <a:lvl1pPr marL="180000" indent="-180000" algn="l" rtl="0" eaLnBrk="1" fontAlgn="base" hangingPunct="1">
              <a:spcBef>
                <a:spcPts val="600"/>
              </a:spcBef>
              <a:spcAft>
                <a:spcPct val="0"/>
              </a:spcAft>
              <a:buSzPct val="120000"/>
              <a:buFont typeface="Arial" pitchFamily="34" charset="0"/>
              <a:buChar char="•"/>
              <a:defRPr sz="1700" spc="-20">
                <a:solidFill>
                  <a:schemeClr val="tx2">
                    <a:lumMod val="50000"/>
                  </a:schemeClr>
                </a:solidFill>
                <a:latin typeface="+mn-lt"/>
                <a:ea typeface="+mn-ea"/>
                <a:cs typeface="+mn-cs"/>
              </a:defRPr>
            </a:lvl1pPr>
            <a:lvl2pPr marL="360000" indent="-180000" algn="l" rtl="0" eaLnBrk="1" fontAlgn="base" hangingPunct="1">
              <a:spcBef>
                <a:spcPts val="600"/>
              </a:spcBef>
              <a:spcAft>
                <a:spcPct val="0"/>
              </a:spcAft>
              <a:buSzPct val="120000"/>
              <a:buFont typeface="Arial" pitchFamily="34" charset="0"/>
              <a:buChar char="•"/>
              <a:defRPr sz="1500" spc="-20">
                <a:solidFill>
                  <a:schemeClr val="tx2">
                    <a:lumMod val="50000"/>
                  </a:schemeClr>
                </a:solidFill>
                <a:latin typeface="+mn-lt"/>
              </a:defRPr>
            </a:lvl2pPr>
            <a:lvl3pPr marL="540000" indent="-180000" algn="l" rtl="0" eaLnBrk="1" fontAlgn="base" hangingPunct="1">
              <a:spcBef>
                <a:spcPts val="600"/>
              </a:spcBef>
              <a:spcAft>
                <a:spcPct val="0"/>
              </a:spcAft>
              <a:buSzPct val="120000"/>
              <a:buFont typeface="Arial" pitchFamily="34" charset="0"/>
              <a:buChar char="•"/>
              <a:defRPr sz="1500" spc="-20">
                <a:solidFill>
                  <a:schemeClr val="tx2">
                    <a:lumMod val="50000"/>
                  </a:schemeClr>
                </a:solidFill>
                <a:latin typeface="+mn-lt"/>
              </a:defRPr>
            </a:lvl3pPr>
            <a:lvl4pPr marL="720000" indent="-180000" algn="l" rtl="0" eaLnBrk="1" fontAlgn="base" hangingPunct="1">
              <a:spcBef>
                <a:spcPts val="600"/>
              </a:spcBef>
              <a:spcAft>
                <a:spcPct val="0"/>
              </a:spcAft>
              <a:buSzPct val="120000"/>
              <a:buFont typeface="Arial" pitchFamily="34" charset="0"/>
              <a:buChar char="•"/>
              <a:defRPr sz="1300" spc="-20">
                <a:solidFill>
                  <a:schemeClr val="tx2">
                    <a:lumMod val="50000"/>
                  </a:schemeClr>
                </a:solidFill>
                <a:latin typeface="+mn-lt"/>
              </a:defRPr>
            </a:lvl4pPr>
            <a:lvl5pPr marL="900000" indent="-180000" algn="l" rtl="0" eaLnBrk="1" fontAlgn="base" hangingPunct="1">
              <a:spcBef>
                <a:spcPts val="600"/>
              </a:spcBef>
              <a:spcAft>
                <a:spcPct val="0"/>
              </a:spcAft>
              <a:buSzPct val="120000"/>
              <a:buFont typeface="Arial" pitchFamily="34" charset="0"/>
              <a:buChar char="•"/>
              <a:defRPr sz="1300" spc="-20">
                <a:solidFill>
                  <a:schemeClr val="tx2">
                    <a:lumMod val="50000"/>
                  </a:schemeClr>
                </a:solidFill>
                <a:latin typeface="+mn-lt"/>
              </a:defRPr>
            </a:lvl5pPr>
            <a:lvl6pPr marL="1080000" indent="-180000" algn="l" rtl="0" eaLnBrk="1" fontAlgn="base" hangingPunct="1">
              <a:spcBef>
                <a:spcPts val="600"/>
              </a:spcBef>
              <a:spcAft>
                <a:spcPct val="0"/>
              </a:spcAft>
              <a:buFont typeface="Arial" pitchFamily="34" charset="0"/>
              <a:buChar char="•"/>
              <a:defRPr sz="1100">
                <a:solidFill>
                  <a:schemeClr val="tx2">
                    <a:lumMod val="50000"/>
                  </a:schemeClr>
                </a:solidFill>
                <a:latin typeface="+mn-lt"/>
              </a:defRPr>
            </a:lvl6pPr>
            <a:lvl7pPr marL="1260000" indent="-180000" algn="l" rtl="0" eaLnBrk="1" fontAlgn="base" hangingPunct="1">
              <a:spcBef>
                <a:spcPts val="600"/>
              </a:spcBef>
              <a:spcAft>
                <a:spcPct val="0"/>
              </a:spcAft>
              <a:buFont typeface="Arial" pitchFamily="34" charset="0"/>
              <a:buChar char="•"/>
              <a:defRPr sz="1100">
                <a:solidFill>
                  <a:schemeClr val="tx2">
                    <a:lumMod val="50000"/>
                  </a:schemeClr>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a:lstStyle>
          <a:p>
            <a:pPr marL="0" indent="0">
              <a:buFont typeface="Arial" pitchFamily="34" charset="0"/>
              <a:buNone/>
            </a:pPr>
            <a:r>
              <a:rPr lang="en-GB" sz="1800" kern="0" dirty="0" smtClean="0">
                <a:solidFill>
                  <a:schemeClr val="bg1"/>
                </a:solidFill>
              </a:rPr>
              <a:t>Airport “Look around”</a:t>
            </a:r>
          </a:p>
          <a:p>
            <a:pPr lvl="1"/>
            <a:endParaRPr lang="en-GB" sz="1600" kern="0" dirty="0" smtClean="0">
              <a:solidFill>
                <a:schemeClr val="bg1"/>
              </a:solidFill>
            </a:endParaRPr>
          </a:p>
        </p:txBody>
      </p:sp>
      <p:pic>
        <p:nvPicPr>
          <p:cNvPr id="38" name="Picture 2" descr="http://www.airbus.com/fileadmin/media_gallery/photogallery/big/800x600_1437550616_A350_XWB_US_tour_-Milwaukee.jpg"/>
          <p:cNvPicPr>
            <a:picLocks noChangeAspect="1" noChangeArrowheads="1"/>
          </p:cNvPicPr>
          <p:nvPr/>
        </p:nvPicPr>
        <p:blipFill rotWithShape="1">
          <a:blip r:embed="rId3">
            <a:extLst>
              <a:ext uri="{28A0092B-C50C-407E-A947-70E740481C1C}">
                <a14:useLocalDpi xmlns:a14="http://schemas.microsoft.com/office/drawing/2010/main" val="0"/>
              </a:ext>
            </a:extLst>
          </a:blip>
          <a:srcRect r="18631" b="27122"/>
          <a:stretch/>
        </p:blipFill>
        <p:spPr bwMode="auto">
          <a:xfrm>
            <a:off x="3394510" y="2359801"/>
            <a:ext cx="4755090" cy="2965231"/>
          </a:xfrm>
          <a:prstGeom prst="rect">
            <a:avLst/>
          </a:prstGeom>
          <a:noFill/>
          <a:extLst>
            <a:ext uri="{909E8E84-426E-40DD-AFC4-6F175D3DCCD1}">
              <a14:hiddenFill xmlns:a14="http://schemas.microsoft.com/office/drawing/2010/main">
                <a:solidFill>
                  <a:srgbClr val="FFFFFF"/>
                </a:solidFill>
              </a14:hiddenFill>
            </a:ext>
          </a:extLst>
        </p:spPr>
      </p:pic>
      <p:sp>
        <p:nvSpPr>
          <p:cNvPr id="39" name="11 Triángulo isósceles"/>
          <p:cNvSpPr/>
          <p:nvPr/>
        </p:nvSpPr>
        <p:spPr bwMode="auto">
          <a:xfrm rot="13279538">
            <a:off x="5948267" y="3627239"/>
            <a:ext cx="436250" cy="711520"/>
          </a:xfrm>
          <a:prstGeom prst="triangle">
            <a:avLst>
              <a:gd name="adj" fmla="val 3542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p:txBody>
      </p:sp>
      <p:pic>
        <p:nvPicPr>
          <p:cNvPr id="40" name="2 Imagen"/>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2740" y="4282886"/>
            <a:ext cx="789849" cy="674409"/>
          </a:xfrm>
          <a:prstGeom prst="rect">
            <a:avLst/>
          </a:prstGeom>
        </p:spPr>
      </p:pic>
      <p:pic>
        <p:nvPicPr>
          <p:cNvPr id="41" name="4 Imagen"/>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33410" y="3159291"/>
            <a:ext cx="848091" cy="412507"/>
          </a:xfrm>
          <a:prstGeom prst="rect">
            <a:avLst/>
          </a:prstGeom>
        </p:spPr>
      </p:pic>
      <p:sp>
        <p:nvSpPr>
          <p:cNvPr id="42" name="15 Triángulo isósceles"/>
          <p:cNvSpPr/>
          <p:nvPr/>
        </p:nvSpPr>
        <p:spPr bwMode="auto">
          <a:xfrm rot="15817905">
            <a:off x="4275956" y="3126201"/>
            <a:ext cx="383055" cy="649420"/>
          </a:xfrm>
          <a:prstGeom prst="triangle">
            <a:avLst>
              <a:gd name="adj" fmla="val 3542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p:txBody>
      </p:sp>
      <p:sp>
        <p:nvSpPr>
          <p:cNvPr id="43" name="16 Rectángulo"/>
          <p:cNvSpPr/>
          <p:nvPr/>
        </p:nvSpPr>
        <p:spPr>
          <a:xfrm>
            <a:off x="4467483" y="1253159"/>
            <a:ext cx="4070589" cy="584775"/>
          </a:xfrm>
          <a:prstGeom prst="rect">
            <a:avLst/>
          </a:prstGeom>
          <a:solidFill>
            <a:srgbClr val="FFFF66"/>
          </a:solidFill>
        </p:spPr>
        <p:txBody>
          <a:bodyPr wrap="square">
            <a:spAutoFit/>
          </a:bodyPr>
          <a:lstStyle/>
          <a:p>
            <a:r>
              <a:rPr lang="en-US" b="1" dirty="0" smtClean="0">
                <a:solidFill>
                  <a:srgbClr val="000000"/>
                </a:solidFill>
                <a:latin typeface="Arial" pitchFamily="34" charset="0"/>
                <a:ea typeface="ＭＳ Ｐゴシック" charset="-128"/>
              </a:rPr>
              <a:t>Autonomous visual inspection of fuselage, wings, stabilizers and engines</a:t>
            </a:r>
          </a:p>
        </p:txBody>
      </p:sp>
      <p:sp>
        <p:nvSpPr>
          <p:cNvPr id="44" name="5 Rectángulo"/>
          <p:cNvSpPr/>
          <p:nvPr/>
        </p:nvSpPr>
        <p:spPr>
          <a:xfrm>
            <a:off x="3578798" y="2809790"/>
            <a:ext cx="957313" cy="338554"/>
          </a:xfrm>
          <a:prstGeom prst="rect">
            <a:avLst/>
          </a:prstGeom>
          <a:solidFill>
            <a:schemeClr val="bg1">
              <a:lumMod val="85000"/>
            </a:schemeClr>
          </a:solidFill>
        </p:spPr>
        <p:txBody>
          <a:bodyPr wrap="none">
            <a:spAutoFit/>
          </a:bodyPr>
          <a:lstStyle/>
          <a:p>
            <a:pPr algn="ctr"/>
            <a:r>
              <a:rPr lang="en-GB" b="1" dirty="0" err="1">
                <a:solidFill>
                  <a:sysClr val="windowText" lastClr="000000"/>
                </a:solidFill>
              </a:rPr>
              <a:t>DroNDT</a:t>
            </a:r>
            <a:endParaRPr lang="en-GB" b="1" dirty="0">
              <a:solidFill>
                <a:sysClr val="windowText" lastClr="000000"/>
              </a:solidFill>
            </a:endParaRPr>
          </a:p>
        </p:txBody>
      </p:sp>
      <p:sp>
        <p:nvSpPr>
          <p:cNvPr id="45" name="18 Rectángulo"/>
          <p:cNvSpPr/>
          <p:nvPr/>
        </p:nvSpPr>
        <p:spPr>
          <a:xfrm>
            <a:off x="5259334" y="4957295"/>
            <a:ext cx="1210588" cy="338554"/>
          </a:xfrm>
          <a:prstGeom prst="rect">
            <a:avLst/>
          </a:prstGeom>
          <a:solidFill>
            <a:schemeClr val="bg1">
              <a:lumMod val="85000"/>
            </a:schemeClr>
          </a:solidFill>
        </p:spPr>
        <p:txBody>
          <a:bodyPr wrap="none">
            <a:spAutoFit/>
          </a:bodyPr>
          <a:lstStyle/>
          <a:p>
            <a:pPr marL="0" indent="0" algn="ctr">
              <a:buNone/>
            </a:pPr>
            <a:r>
              <a:rPr lang="en-GB" b="1" dirty="0" err="1" smtClean="0">
                <a:solidFill>
                  <a:sysClr val="windowText" lastClr="000000"/>
                </a:solidFill>
              </a:rPr>
              <a:t>AirCOBOT</a:t>
            </a:r>
            <a:endParaRPr lang="en-GB" b="1" dirty="0">
              <a:solidFill>
                <a:sysClr val="windowText" lastClr="000000"/>
              </a:solidFill>
            </a:endParaRPr>
          </a:p>
        </p:txBody>
      </p:sp>
      <p:pic>
        <p:nvPicPr>
          <p:cNvPr id="46" name="27 Imagen"/>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3049" y="4391490"/>
            <a:ext cx="1080000" cy="1440000"/>
          </a:xfrm>
          <a:prstGeom prst="rect">
            <a:avLst/>
          </a:prstGeom>
        </p:spPr>
      </p:pic>
      <p:sp>
        <p:nvSpPr>
          <p:cNvPr id="47" name="5 Rectángulo"/>
          <p:cNvSpPr/>
          <p:nvPr/>
        </p:nvSpPr>
        <p:spPr>
          <a:xfrm>
            <a:off x="4711698" y="5548311"/>
            <a:ext cx="2298514" cy="584775"/>
          </a:xfrm>
          <a:prstGeom prst="rect">
            <a:avLst/>
          </a:prstGeom>
          <a:solidFill>
            <a:schemeClr val="bg1">
              <a:lumMod val="85000"/>
            </a:schemeClr>
          </a:solidFill>
        </p:spPr>
        <p:txBody>
          <a:bodyPr wrap="none">
            <a:spAutoFit/>
          </a:bodyPr>
          <a:lstStyle/>
          <a:p>
            <a:pPr algn="ctr"/>
            <a:r>
              <a:rPr lang="en-US" b="1" dirty="0">
                <a:solidFill>
                  <a:sysClr val="windowText" lastClr="000000"/>
                </a:solidFill>
              </a:rPr>
              <a:t>Lower parts</a:t>
            </a:r>
          </a:p>
          <a:p>
            <a:pPr algn="ctr"/>
            <a:r>
              <a:rPr lang="en-US" b="1" dirty="0">
                <a:solidFill>
                  <a:sysClr val="windowText" lastClr="000000"/>
                </a:solidFill>
              </a:rPr>
              <a:t>VISUAL INSPECTION</a:t>
            </a:r>
          </a:p>
        </p:txBody>
      </p:sp>
      <p:pic>
        <p:nvPicPr>
          <p:cNvPr id="48" name="5 Imagen"/>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37919" y="3148344"/>
            <a:ext cx="810000" cy="1080000"/>
          </a:xfrm>
          <a:prstGeom prst="rect">
            <a:avLst/>
          </a:prstGeom>
        </p:spPr>
      </p:pic>
      <p:sp>
        <p:nvSpPr>
          <p:cNvPr id="49" name="5 Rectángulo"/>
          <p:cNvSpPr/>
          <p:nvPr/>
        </p:nvSpPr>
        <p:spPr>
          <a:xfrm>
            <a:off x="466860" y="1945387"/>
            <a:ext cx="2014782" cy="584775"/>
          </a:xfrm>
          <a:prstGeom prst="rect">
            <a:avLst/>
          </a:prstGeom>
          <a:solidFill>
            <a:schemeClr val="bg1">
              <a:lumMod val="85000"/>
            </a:schemeClr>
          </a:solidFill>
        </p:spPr>
        <p:txBody>
          <a:bodyPr wrap="none">
            <a:spAutoFit/>
          </a:bodyPr>
          <a:lstStyle/>
          <a:p>
            <a:pPr algn="ctr"/>
            <a:r>
              <a:rPr lang="en-US" b="1" dirty="0">
                <a:solidFill>
                  <a:sysClr val="windowText" lastClr="000000"/>
                </a:solidFill>
              </a:rPr>
              <a:t>Upper parts</a:t>
            </a:r>
          </a:p>
          <a:p>
            <a:pPr algn="ctr"/>
            <a:r>
              <a:rPr lang="en-US" b="1" dirty="0">
                <a:solidFill>
                  <a:sysClr val="windowText" lastClr="000000"/>
                </a:solidFill>
              </a:rPr>
              <a:t>VISUAL inspection</a:t>
            </a:r>
          </a:p>
        </p:txBody>
      </p:sp>
      <p:cxnSp>
        <p:nvCxnSpPr>
          <p:cNvPr id="50" name="Straight Connector 49"/>
          <p:cNvCxnSpPr>
            <a:stCxn id="49" idx="3"/>
            <a:endCxn id="44" idx="1"/>
          </p:cNvCxnSpPr>
          <p:nvPr/>
        </p:nvCxnSpPr>
        <p:spPr bwMode="auto">
          <a:xfrm>
            <a:off x="2481642" y="2237775"/>
            <a:ext cx="1097156" cy="741292"/>
          </a:xfrm>
          <a:prstGeom prst="line">
            <a:avLst/>
          </a:prstGeom>
          <a:noFill/>
          <a:ln w="38100" cap="flat" cmpd="sng" algn="ctr">
            <a:solidFill>
              <a:schemeClr val="bg1"/>
            </a:solidFill>
            <a:prstDash val="solid"/>
            <a:round/>
            <a:headEnd type="none" w="med" len="med"/>
            <a:tailEnd type="none" w="med" len="med"/>
          </a:ln>
          <a:effectLst/>
        </p:spPr>
      </p:cxnSp>
      <p:cxnSp>
        <p:nvCxnSpPr>
          <p:cNvPr id="51" name="Straight Connector 50"/>
          <p:cNvCxnSpPr>
            <a:stCxn id="47" idx="0"/>
            <a:endCxn id="45" idx="2"/>
          </p:cNvCxnSpPr>
          <p:nvPr/>
        </p:nvCxnSpPr>
        <p:spPr bwMode="auto">
          <a:xfrm flipV="1">
            <a:off x="5860955" y="5295849"/>
            <a:ext cx="3673" cy="252462"/>
          </a:xfrm>
          <a:prstGeom prst="line">
            <a:avLst/>
          </a:prstGeom>
          <a:noFill/>
          <a:ln w="38100" cap="flat" cmpd="sng" algn="ctr">
            <a:solidFill>
              <a:schemeClr val="bg1"/>
            </a:solidFill>
            <a:prstDash val="solid"/>
            <a:round/>
            <a:headEnd type="none" w="med" len="med"/>
            <a:tailEnd type="none" w="med" len="med"/>
          </a:ln>
          <a:effectLst/>
        </p:spPr>
      </p:cxnSp>
      <p:sp>
        <p:nvSpPr>
          <p:cNvPr id="52" name="5 Rectángulo"/>
          <p:cNvSpPr/>
          <p:nvPr/>
        </p:nvSpPr>
        <p:spPr>
          <a:xfrm>
            <a:off x="127867" y="3644000"/>
            <a:ext cx="1838965" cy="338554"/>
          </a:xfrm>
          <a:prstGeom prst="rect">
            <a:avLst/>
          </a:prstGeom>
          <a:solidFill>
            <a:schemeClr val="bg1">
              <a:lumMod val="85000"/>
            </a:schemeClr>
          </a:solidFill>
        </p:spPr>
        <p:txBody>
          <a:bodyPr wrap="none">
            <a:spAutoFit/>
          </a:bodyPr>
          <a:lstStyle/>
          <a:p>
            <a:pPr algn="ctr"/>
            <a:r>
              <a:rPr lang="en-US" b="1" dirty="0">
                <a:solidFill>
                  <a:sysClr val="windowText" lastClr="000000"/>
                </a:solidFill>
              </a:rPr>
              <a:t>Automatic </a:t>
            </a:r>
            <a:r>
              <a:rPr lang="en-US" b="1" dirty="0" smtClean="0">
                <a:solidFill>
                  <a:sysClr val="windowText" lastClr="000000"/>
                </a:solidFill>
              </a:rPr>
              <a:t>report</a:t>
            </a:r>
            <a:endParaRPr lang="en-US" b="1" dirty="0">
              <a:solidFill>
                <a:sysClr val="windowText" lastClr="000000"/>
              </a:solidFill>
            </a:endParaRPr>
          </a:p>
        </p:txBody>
      </p:sp>
      <p:cxnSp>
        <p:nvCxnSpPr>
          <p:cNvPr id="53" name="Straight Connector 52"/>
          <p:cNvCxnSpPr>
            <a:stCxn id="52" idx="3"/>
            <a:endCxn id="48" idx="1"/>
          </p:cNvCxnSpPr>
          <p:nvPr/>
        </p:nvCxnSpPr>
        <p:spPr bwMode="auto">
          <a:xfrm flipV="1">
            <a:off x="1966832" y="3688344"/>
            <a:ext cx="271087" cy="124933"/>
          </a:xfrm>
          <a:prstGeom prst="line">
            <a:avLst/>
          </a:prstGeom>
          <a:noFill/>
          <a:ln w="38100" cap="flat" cmpd="sng" algn="ctr">
            <a:solidFill>
              <a:schemeClr val="bg1"/>
            </a:solidFill>
            <a:prstDash val="solid"/>
            <a:round/>
            <a:headEnd type="none" w="med" len="med"/>
            <a:tailEnd type="none" w="med" len="med"/>
          </a:ln>
          <a:effectLst/>
        </p:spPr>
      </p:cxnSp>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937501">
            <a:off x="4061420" y="3468673"/>
            <a:ext cx="612000" cy="612000"/>
          </a:xfrm>
          <a:prstGeom prst="rect">
            <a:avLst/>
          </a:prstGeom>
        </p:spPr>
      </p:pic>
      <p:pic>
        <p:nvPicPr>
          <p:cNvPr id="59" name="Picture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637567">
            <a:off x="2910656" y="3485547"/>
            <a:ext cx="612000" cy="612000"/>
          </a:xfrm>
          <a:prstGeom prst="rect">
            <a:avLst/>
          </a:prstGeom>
        </p:spPr>
      </p:pic>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4681163">
            <a:off x="4813155" y="4028530"/>
            <a:ext cx="612000" cy="612000"/>
          </a:xfrm>
          <a:prstGeom prst="rect">
            <a:avLst/>
          </a:prstGeom>
        </p:spPr>
      </p:pic>
      <p:sp>
        <p:nvSpPr>
          <p:cNvPr id="61" name="5 Rectángulo"/>
          <p:cNvSpPr/>
          <p:nvPr/>
        </p:nvSpPr>
        <p:spPr>
          <a:xfrm>
            <a:off x="600454" y="5711319"/>
            <a:ext cx="1747594" cy="338554"/>
          </a:xfrm>
          <a:prstGeom prst="rect">
            <a:avLst/>
          </a:prstGeom>
          <a:solidFill>
            <a:schemeClr val="bg1">
              <a:lumMod val="85000"/>
            </a:schemeClr>
          </a:solidFill>
        </p:spPr>
        <p:txBody>
          <a:bodyPr wrap="none">
            <a:spAutoFit/>
          </a:bodyPr>
          <a:lstStyle/>
          <a:p>
            <a:pPr algn="ctr"/>
            <a:r>
              <a:rPr lang="en-US" b="1" dirty="0" smtClean="0">
                <a:solidFill>
                  <a:sysClr val="windowText" lastClr="000000"/>
                </a:solidFill>
              </a:rPr>
              <a:t>Ready for Flight</a:t>
            </a:r>
            <a:endParaRPr lang="en-US" b="1" dirty="0">
              <a:solidFill>
                <a:sysClr val="windowText" lastClr="000000"/>
              </a:solidFill>
            </a:endParaRPr>
          </a:p>
        </p:txBody>
      </p:sp>
      <p:cxnSp>
        <p:nvCxnSpPr>
          <p:cNvPr id="62" name="Elbow Connector 61"/>
          <p:cNvCxnSpPr>
            <a:stCxn id="48" idx="2"/>
            <a:endCxn id="46" idx="3"/>
          </p:cNvCxnSpPr>
          <p:nvPr/>
        </p:nvCxnSpPr>
        <p:spPr bwMode="auto">
          <a:xfrm rot="5400000">
            <a:off x="1886411" y="4354982"/>
            <a:ext cx="883146" cy="629870"/>
          </a:xfrm>
          <a:prstGeom prst="bentConnector2">
            <a:avLst/>
          </a:prstGeom>
          <a:noFill/>
          <a:ln w="38100" cap="flat" cmpd="sng" algn="ctr">
            <a:solidFill>
              <a:schemeClr val="bg1"/>
            </a:solidFill>
            <a:prstDash val="lgDash"/>
            <a:round/>
            <a:headEnd type="none" w="med" len="med"/>
            <a:tailEnd type="none" w="med" len="med"/>
          </a:ln>
          <a:effectLst/>
        </p:spPr>
      </p:cxnSp>
      <p:sp>
        <p:nvSpPr>
          <p:cNvPr id="8" name="Freeform 7"/>
          <p:cNvSpPr/>
          <p:nvPr/>
        </p:nvSpPr>
        <p:spPr bwMode="auto">
          <a:xfrm>
            <a:off x="2389273" y="3447950"/>
            <a:ext cx="453079" cy="363886"/>
          </a:xfrm>
          <a:custGeom>
            <a:avLst/>
            <a:gdLst>
              <a:gd name="connsiteX0" fmla="*/ 89522 w 453079"/>
              <a:gd name="connsiteY0" fmla="*/ 363886 h 363886"/>
              <a:gd name="connsiteX1" fmla="*/ 89522 w 453079"/>
              <a:gd name="connsiteY1" fmla="*/ 363886 h 363886"/>
              <a:gd name="connsiteX2" fmla="*/ 188674 w 453079"/>
              <a:gd name="connsiteY2" fmla="*/ 341852 h 363886"/>
              <a:gd name="connsiteX3" fmla="*/ 221724 w 453079"/>
              <a:gd name="connsiteY3" fmla="*/ 330836 h 363886"/>
              <a:gd name="connsiteX4" fmla="*/ 320876 w 453079"/>
              <a:gd name="connsiteY4" fmla="*/ 319819 h 363886"/>
              <a:gd name="connsiteX5" fmla="*/ 397994 w 453079"/>
              <a:gd name="connsiteY5" fmla="*/ 264734 h 363886"/>
              <a:gd name="connsiteX6" fmla="*/ 420028 w 453079"/>
              <a:gd name="connsiteY6" fmla="*/ 231684 h 363886"/>
              <a:gd name="connsiteX7" fmla="*/ 409011 w 453079"/>
              <a:gd name="connsiteY7" fmla="*/ 176599 h 363886"/>
              <a:gd name="connsiteX8" fmla="*/ 442062 w 453079"/>
              <a:gd name="connsiteY8" fmla="*/ 88464 h 363886"/>
              <a:gd name="connsiteX9" fmla="*/ 453079 w 453079"/>
              <a:gd name="connsiteY9" fmla="*/ 55414 h 363886"/>
              <a:gd name="connsiteX10" fmla="*/ 409011 w 453079"/>
              <a:gd name="connsiteY10" fmla="*/ 330 h 363886"/>
              <a:gd name="connsiteX11" fmla="*/ 364944 w 453079"/>
              <a:gd name="connsiteY11" fmla="*/ 11346 h 363886"/>
              <a:gd name="connsiteX12" fmla="*/ 298843 w 453079"/>
              <a:gd name="connsiteY12" fmla="*/ 33380 h 363886"/>
              <a:gd name="connsiteX13" fmla="*/ 265792 w 453079"/>
              <a:gd name="connsiteY13" fmla="*/ 55414 h 363886"/>
              <a:gd name="connsiteX14" fmla="*/ 199691 w 453079"/>
              <a:gd name="connsiteY14" fmla="*/ 66431 h 363886"/>
              <a:gd name="connsiteX15" fmla="*/ 133590 w 453079"/>
              <a:gd name="connsiteY15" fmla="*/ 88464 h 363886"/>
              <a:gd name="connsiteX16" fmla="*/ 100539 w 453079"/>
              <a:gd name="connsiteY16" fmla="*/ 99481 h 363886"/>
              <a:gd name="connsiteX17" fmla="*/ 67488 w 453079"/>
              <a:gd name="connsiteY17" fmla="*/ 110498 h 363886"/>
              <a:gd name="connsiteX18" fmla="*/ 23421 w 453079"/>
              <a:gd name="connsiteY18" fmla="*/ 121515 h 363886"/>
              <a:gd name="connsiteX19" fmla="*/ 34438 w 453079"/>
              <a:gd name="connsiteY19" fmla="*/ 176599 h 363886"/>
              <a:gd name="connsiteX20" fmla="*/ 56471 w 453079"/>
              <a:gd name="connsiteY20" fmla="*/ 242701 h 363886"/>
              <a:gd name="connsiteX21" fmla="*/ 67488 w 453079"/>
              <a:gd name="connsiteY21" fmla="*/ 275751 h 363886"/>
              <a:gd name="connsiteX22" fmla="*/ 89522 w 453079"/>
              <a:gd name="connsiteY22" fmla="*/ 363886 h 36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079" h="363886">
                <a:moveTo>
                  <a:pt x="89522" y="363886"/>
                </a:moveTo>
                <a:lnTo>
                  <a:pt x="89522" y="363886"/>
                </a:lnTo>
                <a:cubicBezTo>
                  <a:pt x="122573" y="356541"/>
                  <a:pt x="155828" y="350063"/>
                  <a:pt x="188674" y="341852"/>
                </a:cubicBezTo>
                <a:cubicBezTo>
                  <a:pt x="199940" y="339036"/>
                  <a:pt x="210269" y="332745"/>
                  <a:pt x="221724" y="330836"/>
                </a:cubicBezTo>
                <a:cubicBezTo>
                  <a:pt x="254526" y="325369"/>
                  <a:pt x="287825" y="323491"/>
                  <a:pt x="320876" y="319819"/>
                </a:cubicBezTo>
                <a:cubicBezTo>
                  <a:pt x="420029" y="286768"/>
                  <a:pt x="368615" y="323491"/>
                  <a:pt x="397994" y="264734"/>
                </a:cubicBezTo>
                <a:cubicBezTo>
                  <a:pt x="403915" y="252891"/>
                  <a:pt x="412683" y="242701"/>
                  <a:pt x="420028" y="231684"/>
                </a:cubicBezTo>
                <a:cubicBezTo>
                  <a:pt x="416356" y="213322"/>
                  <a:pt x="409011" y="195324"/>
                  <a:pt x="409011" y="176599"/>
                </a:cubicBezTo>
                <a:cubicBezTo>
                  <a:pt x="409011" y="112835"/>
                  <a:pt x="419268" y="134052"/>
                  <a:pt x="442062" y="88464"/>
                </a:cubicBezTo>
                <a:cubicBezTo>
                  <a:pt x="447255" y="78077"/>
                  <a:pt x="449407" y="66431"/>
                  <a:pt x="453079" y="55414"/>
                </a:cubicBezTo>
                <a:cubicBezTo>
                  <a:pt x="444743" y="30405"/>
                  <a:pt x="443894" y="5313"/>
                  <a:pt x="409011" y="330"/>
                </a:cubicBezTo>
                <a:cubicBezTo>
                  <a:pt x="394022" y="-1811"/>
                  <a:pt x="379446" y="6995"/>
                  <a:pt x="364944" y="11346"/>
                </a:cubicBezTo>
                <a:cubicBezTo>
                  <a:pt x="342698" y="18020"/>
                  <a:pt x="318168" y="20497"/>
                  <a:pt x="298843" y="33380"/>
                </a:cubicBezTo>
                <a:cubicBezTo>
                  <a:pt x="287826" y="40725"/>
                  <a:pt x="278353" y="51227"/>
                  <a:pt x="265792" y="55414"/>
                </a:cubicBezTo>
                <a:cubicBezTo>
                  <a:pt x="244601" y="62478"/>
                  <a:pt x="221362" y="61013"/>
                  <a:pt x="199691" y="66431"/>
                </a:cubicBezTo>
                <a:cubicBezTo>
                  <a:pt x="177159" y="72064"/>
                  <a:pt x="155624" y="81120"/>
                  <a:pt x="133590" y="88464"/>
                </a:cubicBezTo>
                <a:lnTo>
                  <a:pt x="100539" y="99481"/>
                </a:lnTo>
                <a:cubicBezTo>
                  <a:pt x="89522" y="103153"/>
                  <a:pt x="78754" y="107681"/>
                  <a:pt x="67488" y="110498"/>
                </a:cubicBezTo>
                <a:lnTo>
                  <a:pt x="23421" y="121515"/>
                </a:lnTo>
                <a:cubicBezTo>
                  <a:pt x="-19226" y="185486"/>
                  <a:pt x="3638" y="127319"/>
                  <a:pt x="34438" y="176599"/>
                </a:cubicBezTo>
                <a:cubicBezTo>
                  <a:pt x="46748" y="196294"/>
                  <a:pt x="49127" y="220667"/>
                  <a:pt x="56471" y="242701"/>
                </a:cubicBezTo>
                <a:lnTo>
                  <a:pt x="67488" y="275751"/>
                </a:lnTo>
                <a:cubicBezTo>
                  <a:pt x="79712" y="349097"/>
                  <a:pt x="85850" y="349197"/>
                  <a:pt x="89522" y="363886"/>
                </a:cubicBezTo>
                <a:close/>
              </a:path>
            </a:pathLst>
          </a:cu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1520327" y="4671154"/>
            <a:ext cx="88134" cy="114191"/>
          </a:xfrm>
          <a:prstGeom prst="ellipse">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31682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par>
                                <p:cTn id="42" presetID="10"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par>
                                <p:cTn id="56" presetID="10" presetClass="entr" presetSubtype="0"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500"/>
                                        <p:tgtEl>
                                          <p:spTgt spid="59"/>
                                        </p:tgtEl>
                                      </p:cBhvr>
                                    </p:animEffect>
                                  </p:childTnLst>
                                </p:cTn>
                              </p:par>
                              <p:par>
                                <p:cTn id="62" presetID="10" presetClass="entr" presetSubtype="0" fill="hold"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par>
                                <p:cTn id="65" presetID="10" presetClass="entr" presetSubtype="0"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par>
                                <p:cTn id="76" presetID="10" presetClass="entr" presetSubtype="0"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500"/>
                                        <p:tgtEl>
                                          <p:spTgt spid="6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9" grpId="0" animBg="1"/>
      <p:bldP spid="42" grpId="0" animBg="1"/>
      <p:bldP spid="44" grpId="0" animBg="1"/>
      <p:bldP spid="45" grpId="0" animBg="1"/>
      <p:bldP spid="47" grpId="0" animBg="1"/>
      <p:bldP spid="49" grpId="0" animBg="1"/>
      <p:bldP spid="52" grpId="0" animBg="1"/>
      <p:bldP spid="61"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D70">
            <a:alpha val="88000"/>
          </a:srgbClr>
        </a:solidFill>
        <a:effectLst/>
      </p:bgPr>
    </p:bg>
    <p:spTree>
      <p:nvGrpSpPr>
        <p:cNvPr id="1" name=""/>
        <p:cNvGrpSpPr/>
        <p:nvPr/>
      </p:nvGrpSpPr>
      <p:grpSpPr>
        <a:xfrm>
          <a:off x="0" y="0"/>
          <a:ext cx="0" cy="0"/>
          <a:chOff x="0" y="0"/>
          <a:chExt cx="0" cy="0"/>
        </a:xfrm>
      </p:grpSpPr>
      <p:sp>
        <p:nvSpPr>
          <p:cNvPr id="54" name="Rectangle 43"/>
          <p:cNvSpPr/>
          <p:nvPr/>
        </p:nvSpPr>
        <p:spPr bwMode="auto">
          <a:xfrm>
            <a:off x="27488" y="1039861"/>
            <a:ext cx="9000000" cy="5184000"/>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sp>
        <p:nvSpPr>
          <p:cNvPr id="105" name="Content Placeholder 8"/>
          <p:cNvSpPr txBox="1">
            <a:spLocks/>
          </p:cNvSpPr>
          <p:nvPr/>
        </p:nvSpPr>
        <p:spPr>
          <a:xfrm>
            <a:off x="86218" y="1192790"/>
            <a:ext cx="8640000" cy="5112000"/>
          </a:xfrm>
          <a:prstGeom prst="rect">
            <a:avLst/>
          </a:prstGeom>
        </p:spPr>
        <p:txBody>
          <a:bodyPr/>
          <a:lstStyle>
            <a:lvl1pPr marL="180000" indent="-180000" algn="l" rtl="0" eaLnBrk="1" fontAlgn="base" hangingPunct="1">
              <a:spcBef>
                <a:spcPts val="600"/>
              </a:spcBef>
              <a:spcAft>
                <a:spcPct val="0"/>
              </a:spcAft>
              <a:buSzPct val="120000"/>
              <a:buFont typeface="Arial" pitchFamily="34" charset="0"/>
              <a:buChar char="•"/>
              <a:defRPr sz="1700" spc="-20">
                <a:solidFill>
                  <a:schemeClr val="tx2">
                    <a:lumMod val="50000"/>
                  </a:schemeClr>
                </a:solidFill>
                <a:latin typeface="+mn-lt"/>
                <a:ea typeface="+mn-ea"/>
                <a:cs typeface="+mn-cs"/>
              </a:defRPr>
            </a:lvl1pPr>
            <a:lvl2pPr marL="360000" indent="-180000" algn="l" rtl="0" eaLnBrk="1" fontAlgn="base" hangingPunct="1">
              <a:spcBef>
                <a:spcPts val="600"/>
              </a:spcBef>
              <a:spcAft>
                <a:spcPct val="0"/>
              </a:spcAft>
              <a:buSzPct val="120000"/>
              <a:buFont typeface="Arial" pitchFamily="34" charset="0"/>
              <a:buChar char="•"/>
              <a:defRPr sz="1500" spc="-20">
                <a:solidFill>
                  <a:schemeClr val="tx2">
                    <a:lumMod val="50000"/>
                  </a:schemeClr>
                </a:solidFill>
                <a:latin typeface="+mn-lt"/>
              </a:defRPr>
            </a:lvl2pPr>
            <a:lvl3pPr marL="540000" indent="-180000" algn="l" rtl="0" eaLnBrk="1" fontAlgn="base" hangingPunct="1">
              <a:spcBef>
                <a:spcPts val="600"/>
              </a:spcBef>
              <a:spcAft>
                <a:spcPct val="0"/>
              </a:spcAft>
              <a:buSzPct val="120000"/>
              <a:buFont typeface="Arial" pitchFamily="34" charset="0"/>
              <a:buChar char="•"/>
              <a:defRPr sz="1500" spc="-20">
                <a:solidFill>
                  <a:schemeClr val="tx2">
                    <a:lumMod val="50000"/>
                  </a:schemeClr>
                </a:solidFill>
                <a:latin typeface="+mn-lt"/>
              </a:defRPr>
            </a:lvl3pPr>
            <a:lvl4pPr marL="720000" indent="-180000" algn="l" rtl="0" eaLnBrk="1" fontAlgn="base" hangingPunct="1">
              <a:spcBef>
                <a:spcPts val="600"/>
              </a:spcBef>
              <a:spcAft>
                <a:spcPct val="0"/>
              </a:spcAft>
              <a:buSzPct val="120000"/>
              <a:buFont typeface="Arial" pitchFamily="34" charset="0"/>
              <a:buChar char="•"/>
              <a:defRPr sz="1300" spc="-20">
                <a:solidFill>
                  <a:schemeClr val="tx2">
                    <a:lumMod val="50000"/>
                  </a:schemeClr>
                </a:solidFill>
                <a:latin typeface="+mn-lt"/>
              </a:defRPr>
            </a:lvl4pPr>
            <a:lvl5pPr marL="900000" indent="-180000" algn="l" rtl="0" eaLnBrk="1" fontAlgn="base" hangingPunct="1">
              <a:spcBef>
                <a:spcPts val="600"/>
              </a:spcBef>
              <a:spcAft>
                <a:spcPct val="0"/>
              </a:spcAft>
              <a:buSzPct val="120000"/>
              <a:buFont typeface="Arial" pitchFamily="34" charset="0"/>
              <a:buChar char="•"/>
              <a:defRPr sz="1300" spc="-20">
                <a:solidFill>
                  <a:schemeClr val="tx2">
                    <a:lumMod val="50000"/>
                  </a:schemeClr>
                </a:solidFill>
                <a:latin typeface="+mn-lt"/>
              </a:defRPr>
            </a:lvl5pPr>
            <a:lvl6pPr marL="1080000" indent="-180000" algn="l" rtl="0" eaLnBrk="1" fontAlgn="base" hangingPunct="1">
              <a:spcBef>
                <a:spcPts val="600"/>
              </a:spcBef>
              <a:spcAft>
                <a:spcPct val="0"/>
              </a:spcAft>
              <a:buFont typeface="Arial" pitchFamily="34" charset="0"/>
              <a:buChar char="•"/>
              <a:defRPr sz="1100">
                <a:solidFill>
                  <a:schemeClr val="tx2">
                    <a:lumMod val="50000"/>
                  </a:schemeClr>
                </a:solidFill>
                <a:latin typeface="+mn-lt"/>
              </a:defRPr>
            </a:lvl6pPr>
            <a:lvl7pPr marL="1260000" indent="-180000" algn="l" rtl="0" eaLnBrk="1" fontAlgn="base" hangingPunct="1">
              <a:spcBef>
                <a:spcPts val="600"/>
              </a:spcBef>
              <a:spcAft>
                <a:spcPct val="0"/>
              </a:spcAft>
              <a:buFont typeface="Arial" pitchFamily="34" charset="0"/>
              <a:buChar char="•"/>
              <a:defRPr sz="1100">
                <a:solidFill>
                  <a:schemeClr val="tx2">
                    <a:lumMod val="50000"/>
                  </a:schemeClr>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a:lstStyle>
          <a:p>
            <a:pPr marL="0" indent="0">
              <a:buFont typeface="Arial" pitchFamily="34" charset="0"/>
              <a:buNone/>
            </a:pPr>
            <a:r>
              <a:rPr lang="en-GB" sz="1800" kern="0" dirty="0" smtClean="0">
                <a:solidFill>
                  <a:schemeClr val="bg1"/>
                </a:solidFill>
              </a:rPr>
              <a:t>Airport “NDT”</a:t>
            </a:r>
          </a:p>
          <a:p>
            <a:pPr lvl="1"/>
            <a:endParaRPr lang="en-GB" sz="1800" kern="0" dirty="0" smtClean="0">
              <a:solidFill>
                <a:schemeClr val="bg1"/>
              </a:solidFill>
            </a:endParaRPr>
          </a:p>
          <a:p>
            <a:pPr lvl="1"/>
            <a:endParaRPr lang="en-GB" sz="1800" kern="0" dirty="0" smtClean="0">
              <a:solidFill>
                <a:schemeClr val="bg1"/>
              </a:solidFill>
            </a:endParaRPr>
          </a:p>
        </p:txBody>
      </p:sp>
      <p:sp>
        <p:nvSpPr>
          <p:cNvPr id="2" name="Title 1"/>
          <p:cNvSpPr>
            <a:spLocks noGrp="1"/>
          </p:cNvSpPr>
          <p:nvPr>
            <p:ph type="title"/>
          </p:nvPr>
        </p:nvSpPr>
        <p:spPr/>
        <p:txBody>
          <a:bodyPr/>
          <a:lstStyle/>
          <a:p>
            <a:r>
              <a:rPr lang="en-US" sz="3200" dirty="0" smtClean="0">
                <a:solidFill>
                  <a:schemeClr val="tx2">
                    <a:lumMod val="50000"/>
                  </a:schemeClr>
                </a:solidFill>
              </a:rPr>
              <a:t>NDT Automation Scenarios</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en-US" smtClean="0">
                <a:solidFill>
                  <a:srgbClr val="FFFFFF"/>
                </a:solidFill>
              </a:rPr>
              <a:t>2015</a:t>
            </a:r>
            <a:endParaRPr lang="es-ES_tradnl" dirty="0">
              <a:solidFill>
                <a:srgbClr val="FFFFFF"/>
              </a:solidFill>
            </a:endParaRPr>
          </a:p>
        </p:txBody>
      </p:sp>
      <p:sp>
        <p:nvSpPr>
          <p:cNvPr id="4" name="Footer Placeholder 3"/>
          <p:cNvSpPr>
            <a:spLocks noGrp="1"/>
          </p:cNvSpPr>
          <p:nvPr>
            <p:ph type="ftr" sz="quarter" idx="11"/>
          </p:nvPr>
        </p:nvSpPr>
        <p:spPr/>
        <p:txBody>
          <a:bodyPr/>
          <a:lstStyle/>
          <a:p>
            <a:pPr>
              <a:defRPr/>
            </a:pPr>
            <a:r>
              <a:rPr lang="es-ES_tradnl" smtClean="0">
                <a:solidFill>
                  <a:srgbClr val="FFFFFF"/>
                </a:solidFill>
              </a:rPr>
              <a:t>Airbus Operations</a:t>
            </a:r>
            <a:endParaRPr lang="es-ES_tradnl" dirty="0">
              <a:solidFill>
                <a:srgbClr val="FFFFFF"/>
              </a:solidFill>
            </a:endParaRPr>
          </a:p>
        </p:txBody>
      </p:sp>
      <p:grpSp>
        <p:nvGrpSpPr>
          <p:cNvPr id="82" name="Group 13"/>
          <p:cNvGrpSpPr/>
          <p:nvPr/>
        </p:nvGrpSpPr>
        <p:grpSpPr>
          <a:xfrm>
            <a:off x="55571" y="1120790"/>
            <a:ext cx="1620000" cy="72000"/>
            <a:chOff x="363310" y="943147"/>
            <a:chExt cx="5235370" cy="278893"/>
          </a:xfrm>
          <a:solidFill>
            <a:schemeClr val="bg1"/>
          </a:solidFill>
        </p:grpSpPr>
        <p:sp>
          <p:nvSpPr>
            <p:cNvPr id="83"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84"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pic>
        <p:nvPicPr>
          <p:cNvPr id="103" name="Picture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6613" y="2078807"/>
            <a:ext cx="612000" cy="612000"/>
          </a:xfrm>
          <a:prstGeom prst="rect">
            <a:avLst/>
          </a:prstGeom>
        </p:spPr>
      </p:pic>
      <p:pic>
        <p:nvPicPr>
          <p:cNvPr id="104"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0898" y="1027517"/>
            <a:ext cx="540000" cy="720000"/>
          </a:xfrm>
          <a:prstGeom prst="rect">
            <a:avLst/>
          </a:prstGeom>
        </p:spPr>
      </p:pic>
      <p:pic>
        <p:nvPicPr>
          <p:cNvPr id="106" name="Picture 6" descr="http://www.testia.com/images/dolphic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4" y="3723648"/>
            <a:ext cx="1371179" cy="137118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http://cdn-www.airliners.net/aviation-photos/photos/1/9/1/201719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8430" y="1861206"/>
            <a:ext cx="4732353" cy="3204000"/>
          </a:xfrm>
          <a:prstGeom prst="rect">
            <a:avLst/>
          </a:prstGeom>
          <a:noFill/>
          <a:extLst>
            <a:ext uri="{909E8E84-426E-40DD-AFC4-6F175D3DCCD1}">
              <a14:hiddenFill xmlns:a14="http://schemas.microsoft.com/office/drawing/2010/main">
                <a:solidFill>
                  <a:srgbClr val="FFFFFF"/>
                </a:solidFill>
              </a14:hiddenFill>
            </a:ext>
          </a:extLst>
        </p:spPr>
      </p:pic>
      <p:pic>
        <p:nvPicPr>
          <p:cNvPr id="108" name="2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9949" y="4627409"/>
            <a:ext cx="810000" cy="1080000"/>
          </a:xfrm>
          <a:prstGeom prst="rect">
            <a:avLst/>
          </a:prstGeom>
        </p:spPr>
      </p:pic>
      <p:pic>
        <p:nvPicPr>
          <p:cNvPr id="109" name="9 Imagen"/>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999923" y="4289293"/>
            <a:ext cx="881377" cy="678413"/>
          </a:xfrm>
          <a:prstGeom prst="rect">
            <a:avLst/>
          </a:prstGeom>
        </p:spPr>
      </p:pic>
      <p:pic>
        <p:nvPicPr>
          <p:cNvPr id="110"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8596" t="40516" r="9569" b="20627"/>
          <a:stretch/>
        </p:blipFill>
        <p:spPr bwMode="auto">
          <a:xfrm>
            <a:off x="85136" y="5152379"/>
            <a:ext cx="1564991" cy="111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21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7428" y="1456989"/>
            <a:ext cx="1440000" cy="1080000"/>
          </a:xfrm>
          <a:prstGeom prst="rect">
            <a:avLst/>
          </a:prstGeom>
        </p:spPr>
      </p:pic>
      <p:pic>
        <p:nvPicPr>
          <p:cNvPr id="112" name="23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64986" y="3649224"/>
            <a:ext cx="500229" cy="1080000"/>
          </a:xfrm>
          <a:prstGeom prst="rect">
            <a:avLst/>
          </a:prstGeom>
        </p:spPr>
      </p:pic>
      <p:pic>
        <p:nvPicPr>
          <p:cNvPr id="113" name="27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00100" y="4324028"/>
            <a:ext cx="1080000" cy="1440000"/>
          </a:xfrm>
          <a:prstGeom prst="rect">
            <a:avLst/>
          </a:prstGeom>
        </p:spPr>
      </p:pic>
      <p:pic>
        <p:nvPicPr>
          <p:cNvPr id="114" name="29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30041" y="4753409"/>
            <a:ext cx="830077" cy="828000"/>
          </a:xfrm>
          <a:prstGeom prst="rect">
            <a:avLst/>
          </a:prstGeom>
        </p:spPr>
      </p:pic>
      <p:pic>
        <p:nvPicPr>
          <p:cNvPr id="115" name="5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64770" y="2904386"/>
            <a:ext cx="810000" cy="1080000"/>
          </a:xfrm>
          <a:prstGeom prst="rect">
            <a:avLst/>
          </a:prstGeom>
        </p:spPr>
      </p:pic>
      <p:sp>
        <p:nvSpPr>
          <p:cNvPr id="116" name="11 Triángulo isósceles"/>
          <p:cNvSpPr/>
          <p:nvPr/>
        </p:nvSpPr>
        <p:spPr bwMode="auto">
          <a:xfrm rot="7038748">
            <a:off x="6500950" y="3808152"/>
            <a:ext cx="418136" cy="868491"/>
          </a:xfrm>
          <a:prstGeom prst="triangle">
            <a:avLst>
              <a:gd name="adj" fmla="val 3542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p:txBody>
      </p:sp>
      <p:pic>
        <p:nvPicPr>
          <p:cNvPr id="117" name="Picture 1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0338945">
            <a:off x="6767482" y="4410025"/>
            <a:ext cx="612000" cy="612000"/>
          </a:xfrm>
          <a:prstGeom prst="rect">
            <a:avLst/>
          </a:prstGeom>
        </p:spPr>
      </p:pic>
      <p:pic>
        <p:nvPicPr>
          <p:cNvPr id="118" name="5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6938" y="4627409"/>
            <a:ext cx="810000" cy="1080000"/>
          </a:xfrm>
          <a:prstGeom prst="rect">
            <a:avLst/>
          </a:prstGeom>
        </p:spPr>
      </p:pic>
      <p:pic>
        <p:nvPicPr>
          <p:cNvPr id="119" name="Picture 1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49783" y="4548709"/>
            <a:ext cx="612000" cy="612000"/>
          </a:xfrm>
          <a:prstGeom prst="rect">
            <a:avLst/>
          </a:prstGeom>
        </p:spPr>
      </p:pic>
      <p:sp>
        <p:nvSpPr>
          <p:cNvPr id="120" name="5 Rectángulo"/>
          <p:cNvSpPr/>
          <p:nvPr/>
        </p:nvSpPr>
        <p:spPr>
          <a:xfrm>
            <a:off x="4466548" y="5679790"/>
            <a:ext cx="976802" cy="584775"/>
          </a:xfrm>
          <a:prstGeom prst="rect">
            <a:avLst/>
          </a:prstGeom>
          <a:solidFill>
            <a:schemeClr val="bg1">
              <a:lumMod val="85000"/>
            </a:schemeClr>
          </a:solidFill>
        </p:spPr>
        <p:txBody>
          <a:bodyPr wrap="square">
            <a:spAutoFit/>
          </a:bodyPr>
          <a:lstStyle/>
          <a:p>
            <a:pPr algn="ctr"/>
            <a:r>
              <a:rPr lang="en-GB" b="1" dirty="0" smtClean="0">
                <a:solidFill>
                  <a:srgbClr val="000000"/>
                </a:solidFill>
              </a:rPr>
              <a:t>NDT Needed</a:t>
            </a:r>
            <a:endParaRPr lang="en-GB" b="1" dirty="0">
              <a:solidFill>
                <a:srgbClr val="000000"/>
              </a:solidFill>
            </a:endParaRPr>
          </a:p>
        </p:txBody>
      </p:sp>
      <p:sp>
        <p:nvSpPr>
          <p:cNvPr id="121" name="5 Rectángulo"/>
          <p:cNvSpPr/>
          <p:nvPr/>
        </p:nvSpPr>
        <p:spPr>
          <a:xfrm>
            <a:off x="2415100" y="5679790"/>
            <a:ext cx="1987779" cy="584775"/>
          </a:xfrm>
          <a:prstGeom prst="rect">
            <a:avLst/>
          </a:prstGeom>
          <a:solidFill>
            <a:schemeClr val="bg1">
              <a:lumMod val="85000"/>
            </a:schemeClr>
          </a:solidFill>
        </p:spPr>
        <p:txBody>
          <a:bodyPr wrap="square">
            <a:spAutoFit/>
          </a:bodyPr>
          <a:lstStyle/>
          <a:p>
            <a:pPr algn="ctr"/>
            <a:r>
              <a:rPr lang="en-GB" b="1" dirty="0" smtClean="0">
                <a:solidFill>
                  <a:srgbClr val="000000"/>
                </a:solidFill>
              </a:rPr>
              <a:t>Damage confirmed &amp; sized</a:t>
            </a:r>
            <a:endParaRPr lang="en-GB" b="1" dirty="0">
              <a:solidFill>
                <a:srgbClr val="000000"/>
              </a:solidFill>
            </a:endParaRPr>
          </a:p>
        </p:txBody>
      </p:sp>
      <p:sp>
        <p:nvSpPr>
          <p:cNvPr id="122" name="5 Rectángulo"/>
          <p:cNvSpPr/>
          <p:nvPr/>
        </p:nvSpPr>
        <p:spPr>
          <a:xfrm>
            <a:off x="7936" y="3365706"/>
            <a:ext cx="2160000" cy="338554"/>
          </a:xfrm>
          <a:prstGeom prst="rect">
            <a:avLst/>
          </a:prstGeom>
          <a:solidFill>
            <a:schemeClr val="bg1">
              <a:lumMod val="85000"/>
            </a:schemeClr>
          </a:solidFill>
        </p:spPr>
        <p:txBody>
          <a:bodyPr wrap="square">
            <a:spAutoFit/>
          </a:bodyPr>
          <a:lstStyle/>
          <a:p>
            <a:pPr algn="ctr"/>
            <a:r>
              <a:rPr lang="en-GB" b="1" dirty="0" smtClean="0">
                <a:solidFill>
                  <a:srgbClr val="000000"/>
                </a:solidFill>
              </a:rPr>
              <a:t>Further NDT needed</a:t>
            </a:r>
            <a:endParaRPr lang="en-GB" b="1" dirty="0">
              <a:solidFill>
                <a:srgbClr val="000000"/>
              </a:solidFill>
            </a:endParaRPr>
          </a:p>
        </p:txBody>
      </p:sp>
      <p:sp>
        <p:nvSpPr>
          <p:cNvPr id="123" name="5 Rectángulo"/>
          <p:cNvSpPr/>
          <p:nvPr/>
        </p:nvSpPr>
        <p:spPr>
          <a:xfrm>
            <a:off x="47353" y="2116907"/>
            <a:ext cx="1965232" cy="553998"/>
          </a:xfrm>
          <a:prstGeom prst="rect">
            <a:avLst/>
          </a:prstGeom>
          <a:solidFill>
            <a:schemeClr val="bg1">
              <a:lumMod val="85000"/>
            </a:schemeClr>
          </a:solidFill>
        </p:spPr>
        <p:txBody>
          <a:bodyPr wrap="square">
            <a:spAutoFit/>
          </a:bodyPr>
          <a:lstStyle/>
          <a:p>
            <a:pPr algn="ctr"/>
            <a:r>
              <a:rPr lang="en-GB" b="1" dirty="0" smtClean="0">
                <a:solidFill>
                  <a:srgbClr val="000000"/>
                </a:solidFill>
              </a:rPr>
              <a:t>Report ALL Info</a:t>
            </a:r>
          </a:p>
          <a:p>
            <a:pPr algn="ctr"/>
            <a:r>
              <a:rPr lang="en-US" sz="1400" b="1" dirty="0">
                <a:solidFill>
                  <a:srgbClr val="000000"/>
                </a:solidFill>
              </a:rPr>
              <a:t>(Augmented Reality</a:t>
            </a:r>
            <a:r>
              <a:rPr lang="en-US" sz="1400" b="1" dirty="0" smtClean="0">
                <a:solidFill>
                  <a:srgbClr val="000000"/>
                </a:solidFill>
              </a:rPr>
              <a:t>)</a:t>
            </a:r>
            <a:endParaRPr lang="en-US" sz="1400" b="1" dirty="0">
              <a:solidFill>
                <a:srgbClr val="000000"/>
              </a:solidFill>
            </a:endParaRPr>
          </a:p>
        </p:txBody>
      </p:sp>
      <p:pic>
        <p:nvPicPr>
          <p:cNvPr id="124" name="Picture 5" descr="C:\USERDATA\45517829\Documents\Smart NDT tool\LineTool\IMG_20141211_091843.jpg"/>
          <p:cNvPicPr>
            <a:picLocks noChangeAspect="1" noChangeArrowheads="1"/>
          </p:cNvPicPr>
          <p:nvPr/>
        </p:nvPicPr>
        <p:blipFill>
          <a:blip r:embed="rId16" cstate="print">
            <a:extLst>
              <a:ext uri="{28A0092B-C50C-407E-A947-70E740481C1C}">
                <a14:useLocalDpi xmlns:a14="http://schemas.microsoft.com/office/drawing/2010/main" val="0"/>
              </a:ext>
            </a:extLst>
          </a:blip>
          <a:srcRect t="18893" b="18994"/>
          <a:stretch>
            <a:fillRect/>
          </a:stretch>
        </p:blipFill>
        <p:spPr bwMode="auto">
          <a:xfrm>
            <a:off x="1170455" y="4901513"/>
            <a:ext cx="1188936" cy="131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5 Rectángulo"/>
          <p:cNvSpPr/>
          <p:nvPr/>
        </p:nvSpPr>
        <p:spPr>
          <a:xfrm>
            <a:off x="4931428" y="930430"/>
            <a:ext cx="1332000" cy="584775"/>
          </a:xfrm>
          <a:prstGeom prst="rect">
            <a:avLst/>
          </a:prstGeom>
          <a:solidFill>
            <a:schemeClr val="bg1">
              <a:lumMod val="85000"/>
            </a:schemeClr>
          </a:solidFill>
        </p:spPr>
        <p:txBody>
          <a:bodyPr wrap="square">
            <a:spAutoFit/>
          </a:bodyPr>
          <a:lstStyle/>
          <a:p>
            <a:pPr algn="ctr"/>
            <a:r>
              <a:rPr lang="en-GB" b="1" dirty="0" smtClean="0">
                <a:solidFill>
                  <a:srgbClr val="000000"/>
                </a:solidFill>
              </a:rPr>
              <a:t>NDT Report issued</a:t>
            </a:r>
            <a:endParaRPr lang="en-GB" b="1" dirty="0">
              <a:solidFill>
                <a:srgbClr val="000000"/>
              </a:solidFill>
            </a:endParaRPr>
          </a:p>
        </p:txBody>
      </p:sp>
      <p:sp>
        <p:nvSpPr>
          <p:cNvPr id="126" name="5 Rectángulo"/>
          <p:cNvSpPr/>
          <p:nvPr/>
        </p:nvSpPr>
        <p:spPr>
          <a:xfrm>
            <a:off x="5508859" y="5679790"/>
            <a:ext cx="1366159" cy="584775"/>
          </a:xfrm>
          <a:prstGeom prst="rect">
            <a:avLst/>
          </a:prstGeom>
          <a:solidFill>
            <a:schemeClr val="bg1">
              <a:lumMod val="85000"/>
            </a:schemeClr>
          </a:solidFill>
        </p:spPr>
        <p:txBody>
          <a:bodyPr wrap="square">
            <a:spAutoFit/>
          </a:bodyPr>
          <a:lstStyle/>
          <a:p>
            <a:pPr algn="ctr"/>
            <a:r>
              <a:rPr lang="en-GB" b="1" dirty="0" smtClean="0">
                <a:solidFill>
                  <a:srgbClr val="000000"/>
                </a:solidFill>
              </a:rPr>
              <a:t>Report with Finding</a:t>
            </a:r>
            <a:endParaRPr lang="en-GB" b="1" dirty="0">
              <a:solidFill>
                <a:srgbClr val="000000"/>
              </a:solidFill>
            </a:endParaRPr>
          </a:p>
        </p:txBody>
      </p:sp>
      <p:pic>
        <p:nvPicPr>
          <p:cNvPr id="127" name="19 Imagen"/>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089479" y="1456989"/>
            <a:ext cx="1080000" cy="1080000"/>
          </a:xfrm>
          <a:prstGeom prst="rect">
            <a:avLst/>
          </a:prstGeom>
        </p:spPr>
      </p:pic>
      <p:pic>
        <p:nvPicPr>
          <p:cNvPr id="128" name="11 Imagen"/>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6973770" y="1593492"/>
            <a:ext cx="792000" cy="792000"/>
          </a:xfrm>
          <a:prstGeom prst="rect">
            <a:avLst/>
          </a:prstGeom>
        </p:spPr>
      </p:pic>
      <p:sp>
        <p:nvSpPr>
          <p:cNvPr id="129" name="5 Rectángulo"/>
          <p:cNvSpPr/>
          <p:nvPr/>
        </p:nvSpPr>
        <p:spPr>
          <a:xfrm>
            <a:off x="7794328" y="1075261"/>
            <a:ext cx="1296000" cy="1015663"/>
          </a:xfrm>
          <a:prstGeom prst="rect">
            <a:avLst/>
          </a:prstGeom>
          <a:solidFill>
            <a:schemeClr val="bg1">
              <a:lumMod val="85000"/>
            </a:schemeClr>
          </a:solidFill>
        </p:spPr>
        <p:txBody>
          <a:bodyPr wrap="square">
            <a:spAutoFit/>
          </a:bodyPr>
          <a:lstStyle/>
          <a:p>
            <a:pPr algn="ctr"/>
            <a:r>
              <a:rPr lang="en-US" b="1" dirty="0" smtClean="0">
                <a:solidFill>
                  <a:srgbClr val="000000"/>
                </a:solidFill>
              </a:rPr>
              <a:t>Automatic localization</a:t>
            </a:r>
          </a:p>
          <a:p>
            <a:pPr algn="ctr"/>
            <a:r>
              <a:rPr lang="en-US" sz="1400" b="1" dirty="0" smtClean="0">
                <a:solidFill>
                  <a:srgbClr val="000000"/>
                </a:solidFill>
              </a:rPr>
              <a:t>(Augmented Reality)</a:t>
            </a:r>
            <a:endParaRPr lang="en-US" sz="1400" b="1" dirty="0">
              <a:solidFill>
                <a:srgbClr val="000000"/>
              </a:solidFill>
            </a:endParaRPr>
          </a:p>
        </p:txBody>
      </p:sp>
      <p:sp>
        <p:nvSpPr>
          <p:cNvPr id="130" name="5 Rectángulo"/>
          <p:cNvSpPr/>
          <p:nvPr/>
        </p:nvSpPr>
        <p:spPr>
          <a:xfrm>
            <a:off x="7788013" y="3156386"/>
            <a:ext cx="1332000" cy="584775"/>
          </a:xfrm>
          <a:prstGeom prst="rect">
            <a:avLst/>
          </a:prstGeom>
          <a:solidFill>
            <a:schemeClr val="bg1">
              <a:lumMod val="85000"/>
            </a:schemeClr>
          </a:solidFill>
        </p:spPr>
        <p:txBody>
          <a:bodyPr wrap="square">
            <a:spAutoFit/>
          </a:bodyPr>
          <a:lstStyle/>
          <a:p>
            <a:pPr algn="ctr"/>
            <a:r>
              <a:rPr lang="en-US" b="1" dirty="0" smtClean="0">
                <a:solidFill>
                  <a:srgbClr val="000000"/>
                </a:solidFill>
              </a:rPr>
              <a:t>Online SRM Access</a:t>
            </a:r>
            <a:endParaRPr lang="en-US" b="1" dirty="0">
              <a:solidFill>
                <a:srgbClr val="000000"/>
              </a:solidFill>
            </a:endParaRPr>
          </a:p>
        </p:txBody>
      </p:sp>
      <p:sp>
        <p:nvSpPr>
          <p:cNvPr id="131" name="5 Rectángulo"/>
          <p:cNvSpPr/>
          <p:nvPr/>
        </p:nvSpPr>
        <p:spPr>
          <a:xfrm>
            <a:off x="7239411" y="5721105"/>
            <a:ext cx="1747594" cy="338554"/>
          </a:xfrm>
          <a:prstGeom prst="rect">
            <a:avLst/>
          </a:prstGeom>
          <a:solidFill>
            <a:schemeClr val="bg1">
              <a:lumMod val="85000"/>
            </a:schemeClr>
          </a:solidFill>
        </p:spPr>
        <p:txBody>
          <a:bodyPr wrap="none">
            <a:spAutoFit/>
          </a:bodyPr>
          <a:lstStyle/>
          <a:p>
            <a:pPr algn="ctr"/>
            <a:r>
              <a:rPr lang="en-US" b="1" dirty="0" smtClean="0">
                <a:solidFill>
                  <a:srgbClr val="000000"/>
                </a:solidFill>
              </a:rPr>
              <a:t>Ready for Flight</a:t>
            </a:r>
            <a:endParaRPr lang="en-US" b="1" dirty="0">
              <a:solidFill>
                <a:srgbClr val="000000"/>
              </a:solidFill>
            </a:endParaRPr>
          </a:p>
        </p:txBody>
      </p:sp>
      <p:cxnSp>
        <p:nvCxnSpPr>
          <p:cNvPr id="132" name="Curved Connector 131"/>
          <p:cNvCxnSpPr>
            <a:stCxn id="118" idx="1"/>
            <a:endCxn id="108" idx="3"/>
          </p:cNvCxnSpPr>
          <p:nvPr/>
        </p:nvCxnSpPr>
        <p:spPr bwMode="auto">
          <a:xfrm rot="10800000">
            <a:off x="5359950" y="5167409"/>
            <a:ext cx="426989" cy="12700"/>
          </a:xfrm>
          <a:prstGeom prst="curvedConnector3">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33" name="Curved Connector 132"/>
          <p:cNvCxnSpPr>
            <a:stCxn id="108" idx="1"/>
            <a:endCxn id="114" idx="3"/>
          </p:cNvCxnSpPr>
          <p:nvPr/>
        </p:nvCxnSpPr>
        <p:spPr bwMode="auto">
          <a:xfrm rot="10800000">
            <a:off x="3860119" y="5167409"/>
            <a:ext cx="689831" cy="12700"/>
          </a:xfrm>
          <a:prstGeom prst="curvedConnector3">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34" name="Curved Connector 133"/>
          <p:cNvCxnSpPr>
            <a:stCxn id="114" idx="1"/>
            <a:endCxn id="112" idx="2"/>
          </p:cNvCxnSpPr>
          <p:nvPr/>
        </p:nvCxnSpPr>
        <p:spPr bwMode="auto">
          <a:xfrm rot="10800000">
            <a:off x="2415101" y="4729225"/>
            <a:ext cx="614940" cy="438185"/>
          </a:xfrm>
          <a:prstGeom prst="curvedConnector2">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35" name="Curved Connector 134"/>
          <p:cNvCxnSpPr>
            <a:stCxn id="112" idx="0"/>
            <a:endCxn id="146" idx="2"/>
          </p:cNvCxnSpPr>
          <p:nvPr/>
        </p:nvCxnSpPr>
        <p:spPr bwMode="auto">
          <a:xfrm rot="16200000" flipV="1">
            <a:off x="2216192" y="3450314"/>
            <a:ext cx="397818" cy="1"/>
          </a:xfrm>
          <a:prstGeom prst="curvedConnector3">
            <a:avLst>
              <a:gd name="adj1" fmla="val 50000"/>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36" name="Curved Connector 135"/>
          <p:cNvCxnSpPr>
            <a:stCxn id="146" idx="0"/>
            <a:endCxn id="127" idx="1"/>
          </p:cNvCxnSpPr>
          <p:nvPr/>
        </p:nvCxnSpPr>
        <p:spPr bwMode="auto">
          <a:xfrm rot="5400000" flipH="1" flipV="1">
            <a:off x="2665081" y="1747009"/>
            <a:ext cx="174417" cy="674379"/>
          </a:xfrm>
          <a:prstGeom prst="curvedConnector2">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137" name="5 Rectángulo"/>
          <p:cNvSpPr/>
          <p:nvPr/>
        </p:nvSpPr>
        <p:spPr>
          <a:xfrm>
            <a:off x="2855057" y="930430"/>
            <a:ext cx="1778728" cy="584775"/>
          </a:xfrm>
          <a:prstGeom prst="rect">
            <a:avLst/>
          </a:prstGeom>
          <a:solidFill>
            <a:schemeClr val="bg1">
              <a:lumMod val="85000"/>
            </a:schemeClr>
          </a:solidFill>
        </p:spPr>
        <p:txBody>
          <a:bodyPr wrap="square">
            <a:spAutoFit/>
          </a:bodyPr>
          <a:lstStyle/>
          <a:p>
            <a:pPr algn="ctr"/>
            <a:r>
              <a:rPr lang="en-GB" b="1" dirty="0" smtClean="0">
                <a:solidFill>
                  <a:srgbClr val="000000"/>
                </a:solidFill>
              </a:rPr>
              <a:t>Doubts cleared by NDT Expert</a:t>
            </a:r>
            <a:endParaRPr lang="en-GB" b="1" dirty="0">
              <a:solidFill>
                <a:srgbClr val="000000"/>
              </a:solidFill>
            </a:endParaRPr>
          </a:p>
        </p:txBody>
      </p:sp>
      <p:cxnSp>
        <p:nvCxnSpPr>
          <p:cNvPr id="138" name="Curved Connector 137"/>
          <p:cNvCxnSpPr>
            <a:stCxn id="127" idx="3"/>
            <a:endCxn id="111" idx="1"/>
          </p:cNvCxnSpPr>
          <p:nvPr/>
        </p:nvCxnSpPr>
        <p:spPr bwMode="auto">
          <a:xfrm>
            <a:off x="4169479" y="1996989"/>
            <a:ext cx="707949" cy="12700"/>
          </a:xfrm>
          <a:prstGeom prst="curvedConnector3">
            <a:avLst>
              <a:gd name="adj1" fmla="val 50000"/>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40" name="Curved Connector 139"/>
          <p:cNvCxnSpPr>
            <a:stCxn id="111" idx="3"/>
            <a:endCxn id="128" idx="3"/>
          </p:cNvCxnSpPr>
          <p:nvPr/>
        </p:nvCxnSpPr>
        <p:spPr bwMode="auto">
          <a:xfrm flipV="1">
            <a:off x="6317428" y="1989492"/>
            <a:ext cx="656342" cy="7497"/>
          </a:xfrm>
          <a:prstGeom prst="curvedConnector3">
            <a:avLst>
              <a:gd name="adj1" fmla="val 50000"/>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41" name="Curved Connector 140"/>
          <p:cNvCxnSpPr>
            <a:stCxn id="128" idx="2"/>
            <a:endCxn id="115" idx="0"/>
          </p:cNvCxnSpPr>
          <p:nvPr/>
        </p:nvCxnSpPr>
        <p:spPr bwMode="auto">
          <a:xfrm rot="5400000">
            <a:off x="7110323" y="2644939"/>
            <a:ext cx="518894" cy="12700"/>
          </a:xfrm>
          <a:prstGeom prst="curvedConnector3">
            <a:avLst>
              <a:gd name="adj1" fmla="val 50000"/>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42" name="Elbow Connector 141"/>
          <p:cNvCxnSpPr>
            <a:stCxn id="115" idx="2"/>
            <a:endCxn id="113" idx="0"/>
          </p:cNvCxnSpPr>
          <p:nvPr/>
        </p:nvCxnSpPr>
        <p:spPr bwMode="auto">
          <a:xfrm rot="16200000" flipH="1">
            <a:off x="7735114" y="3619042"/>
            <a:ext cx="339642" cy="1070330"/>
          </a:xfrm>
          <a:prstGeom prst="bentConnector3">
            <a:avLst>
              <a:gd name="adj1" fmla="val 50000"/>
            </a:avLst>
          </a:prstGeom>
          <a:noFill/>
          <a:ln w="38100" cap="flat" cmpd="sng" algn="ctr">
            <a:solidFill>
              <a:srgbClr val="FFC000"/>
            </a:solidFill>
            <a:prstDash val="lgDash"/>
            <a:round/>
            <a:headEnd type="none" w="med" len="med"/>
            <a:tailEnd type="none" w="med" len="med"/>
          </a:ln>
          <a:effectLst/>
        </p:spPr>
      </p:cxnSp>
      <p:pic>
        <p:nvPicPr>
          <p:cNvPr id="143"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55493" y="1735206"/>
            <a:ext cx="930810" cy="252000"/>
          </a:xfrm>
          <a:prstGeom prst="rect">
            <a:avLst/>
          </a:prstGeom>
          <a:noFill/>
          <a:ln w="381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44" name="16 Rectángulo"/>
          <p:cNvSpPr/>
          <p:nvPr/>
        </p:nvSpPr>
        <p:spPr>
          <a:xfrm>
            <a:off x="199753" y="1578084"/>
            <a:ext cx="1080000" cy="338554"/>
          </a:xfrm>
          <a:prstGeom prst="rect">
            <a:avLst/>
          </a:prstGeom>
          <a:solidFill>
            <a:srgbClr val="FFFF66"/>
          </a:solidFill>
        </p:spPr>
        <p:txBody>
          <a:bodyPr wrap="square">
            <a:spAutoFit/>
          </a:bodyPr>
          <a:lstStyle/>
          <a:p>
            <a:r>
              <a:rPr lang="en-US" b="1" dirty="0" smtClean="0">
                <a:solidFill>
                  <a:srgbClr val="000000"/>
                </a:solidFill>
                <a:latin typeface="Arial" pitchFamily="34" charset="0"/>
                <a:ea typeface="ＭＳ Ｐゴシック" charset="-128"/>
              </a:rPr>
              <a:t>e.g. AOG</a:t>
            </a:r>
          </a:p>
        </p:txBody>
      </p:sp>
      <p:pic>
        <p:nvPicPr>
          <p:cNvPr id="145" name="Picture 1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236" y="2664805"/>
            <a:ext cx="612000" cy="612000"/>
          </a:xfrm>
          <a:prstGeom prst="rect">
            <a:avLst/>
          </a:prstGeom>
        </p:spPr>
      </p:pic>
      <p:pic>
        <p:nvPicPr>
          <p:cNvPr id="146" name="5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10100" y="2171406"/>
            <a:ext cx="810000" cy="1080000"/>
          </a:xfrm>
          <a:prstGeom prst="rect">
            <a:avLst/>
          </a:prstGeom>
        </p:spPr>
      </p:pic>
    </p:spTree>
    <p:extLst>
      <p:ext uri="{BB962C8B-B14F-4D97-AF65-F5344CB8AC3E}">
        <p14:creationId xmlns:p14="http://schemas.microsoft.com/office/powerpoint/2010/main" val="3293048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fade">
                                      <p:cBhvr>
                                        <p:cTn id="18" dur="500"/>
                                        <p:tgtEl>
                                          <p:spTgt spid="10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6"/>
                                        </p:tgtEl>
                                        <p:attrNameLst>
                                          <p:attrName>style.visibility</p:attrName>
                                        </p:attrNameLst>
                                      </p:cBhvr>
                                      <p:to>
                                        <p:strVal val="visible"/>
                                      </p:to>
                                    </p:set>
                                    <p:animEffect transition="in" filter="fade">
                                      <p:cBhvr>
                                        <p:cTn id="21" dur="500"/>
                                        <p:tgtEl>
                                          <p:spTgt spid="1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fade">
                                      <p:cBhvr>
                                        <p:cTn id="26" dur="500"/>
                                        <p:tgtEl>
                                          <p:spTgt spid="117"/>
                                        </p:tgtEl>
                                      </p:cBhvr>
                                    </p:animEffect>
                                  </p:childTnLst>
                                </p:cTn>
                              </p:par>
                              <p:par>
                                <p:cTn id="27" presetID="10" presetClass="entr" presetSubtype="0" fill="hold" nodeType="withEffect">
                                  <p:stCondLst>
                                    <p:cond delay="0"/>
                                  </p:stCondLst>
                                  <p:childTnLst>
                                    <p:set>
                                      <p:cBhvr>
                                        <p:cTn id="28" dur="1" fill="hold">
                                          <p:stCondLst>
                                            <p:cond delay="0"/>
                                          </p:stCondLst>
                                        </p:cTn>
                                        <p:tgtEl>
                                          <p:spTgt spid="119"/>
                                        </p:tgtEl>
                                        <p:attrNameLst>
                                          <p:attrName>style.visibility</p:attrName>
                                        </p:attrNameLst>
                                      </p:cBhvr>
                                      <p:to>
                                        <p:strVal val="visible"/>
                                      </p:to>
                                    </p:set>
                                    <p:animEffect transition="in" filter="fade">
                                      <p:cBhvr>
                                        <p:cTn id="29" dur="500"/>
                                        <p:tgtEl>
                                          <p:spTgt spid="119"/>
                                        </p:tgtEl>
                                      </p:cBhvr>
                                    </p:animEffect>
                                  </p:childTnLst>
                                </p:cTn>
                              </p:par>
                              <p:par>
                                <p:cTn id="30" presetID="10" presetClass="entr" presetSubtype="0" fill="hold" nodeType="with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fade">
                                      <p:cBhvr>
                                        <p:cTn id="32" dur="500"/>
                                        <p:tgtEl>
                                          <p:spTgt spid="1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fade">
                                      <p:cBhvr>
                                        <p:cTn id="35" dur="500"/>
                                        <p:tgtEl>
                                          <p:spTgt spid="1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fade">
                                      <p:cBhvr>
                                        <p:cTn id="40" dur="500"/>
                                        <p:tgtEl>
                                          <p:spTgt spid="132"/>
                                        </p:tgtEl>
                                      </p:cBhvr>
                                    </p:animEffect>
                                  </p:childTnLst>
                                </p:cTn>
                              </p:par>
                              <p:par>
                                <p:cTn id="41" presetID="10" presetClass="entr" presetSubtype="0" fill="hold" nodeType="with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500"/>
                                        <p:tgtEl>
                                          <p:spTgt spid="10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0"/>
                                        </p:tgtEl>
                                        <p:attrNameLst>
                                          <p:attrName>style.visibility</p:attrName>
                                        </p:attrNameLst>
                                      </p:cBhvr>
                                      <p:to>
                                        <p:strVal val="visible"/>
                                      </p:to>
                                    </p:set>
                                    <p:animEffect transition="in" filter="fade">
                                      <p:cBhvr>
                                        <p:cTn id="46" dur="500"/>
                                        <p:tgtEl>
                                          <p:spTgt spid="1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fade">
                                      <p:cBhvr>
                                        <p:cTn id="51" dur="500"/>
                                        <p:tgtEl>
                                          <p:spTgt spid="133"/>
                                        </p:tgtEl>
                                      </p:cBhvr>
                                    </p:animEffect>
                                  </p:childTnLst>
                                </p:cTn>
                              </p:par>
                              <p:par>
                                <p:cTn id="52" presetID="10" presetClass="entr" presetSubtype="0" fill="hold" nodeType="withEffect">
                                  <p:stCondLst>
                                    <p:cond delay="0"/>
                                  </p:stCondLst>
                                  <p:childTnLst>
                                    <p:set>
                                      <p:cBhvr>
                                        <p:cTn id="53" dur="1" fill="hold">
                                          <p:stCondLst>
                                            <p:cond delay="0"/>
                                          </p:stCondLst>
                                        </p:cTn>
                                        <p:tgtEl>
                                          <p:spTgt spid="114"/>
                                        </p:tgtEl>
                                        <p:attrNameLst>
                                          <p:attrName>style.visibility</p:attrName>
                                        </p:attrNameLst>
                                      </p:cBhvr>
                                      <p:to>
                                        <p:strVal val="visible"/>
                                      </p:to>
                                    </p:set>
                                    <p:animEffect transition="in" filter="fade">
                                      <p:cBhvr>
                                        <p:cTn id="54" dur="500"/>
                                        <p:tgtEl>
                                          <p:spTgt spid="11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1"/>
                                        </p:tgtEl>
                                        <p:attrNameLst>
                                          <p:attrName>style.visibility</p:attrName>
                                        </p:attrNameLst>
                                      </p:cBhvr>
                                      <p:to>
                                        <p:strVal val="visible"/>
                                      </p:to>
                                    </p:set>
                                    <p:animEffect transition="in" filter="fade">
                                      <p:cBhvr>
                                        <p:cTn id="57" dur="500"/>
                                        <p:tgtEl>
                                          <p:spTgt spid="121"/>
                                        </p:tgtEl>
                                      </p:cBhvr>
                                    </p:animEffect>
                                  </p:childTnLst>
                                </p:cTn>
                              </p:par>
                              <p:par>
                                <p:cTn id="58" presetID="10"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Effect transition="in" filter="fade">
                                      <p:cBhvr>
                                        <p:cTn id="60" dur="500"/>
                                        <p:tgtEl>
                                          <p:spTgt spid="124"/>
                                        </p:tgtEl>
                                      </p:cBhvr>
                                    </p:animEffect>
                                  </p:childTnLst>
                                </p:cTn>
                              </p:par>
                              <p:par>
                                <p:cTn id="61" presetID="10" presetClass="entr" presetSubtype="0" fill="hold" nodeType="withEffect">
                                  <p:stCondLst>
                                    <p:cond delay="0"/>
                                  </p:stCondLst>
                                  <p:childTnLst>
                                    <p:set>
                                      <p:cBhvr>
                                        <p:cTn id="62" dur="1" fill="hold">
                                          <p:stCondLst>
                                            <p:cond delay="0"/>
                                          </p:stCondLst>
                                        </p:cTn>
                                        <p:tgtEl>
                                          <p:spTgt spid="110"/>
                                        </p:tgtEl>
                                        <p:attrNameLst>
                                          <p:attrName>style.visibility</p:attrName>
                                        </p:attrNameLst>
                                      </p:cBhvr>
                                      <p:to>
                                        <p:strVal val="visible"/>
                                      </p:to>
                                    </p:set>
                                    <p:animEffect transition="in" filter="fade">
                                      <p:cBhvr>
                                        <p:cTn id="63" dur="500"/>
                                        <p:tgtEl>
                                          <p:spTgt spid="1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34"/>
                                        </p:tgtEl>
                                        <p:attrNameLst>
                                          <p:attrName>style.visibility</p:attrName>
                                        </p:attrNameLst>
                                      </p:cBhvr>
                                      <p:to>
                                        <p:strVal val="visible"/>
                                      </p:to>
                                    </p:set>
                                    <p:animEffect transition="in" filter="fade">
                                      <p:cBhvr>
                                        <p:cTn id="68" dur="500"/>
                                        <p:tgtEl>
                                          <p:spTgt spid="134"/>
                                        </p:tgtEl>
                                      </p:cBhvr>
                                    </p:animEffect>
                                  </p:childTnLst>
                                </p:cTn>
                              </p:par>
                              <p:par>
                                <p:cTn id="69" presetID="10" presetClass="entr" presetSubtype="0" fill="hold"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fade">
                                      <p:cBhvr>
                                        <p:cTn id="71" dur="500"/>
                                        <p:tgtEl>
                                          <p:spTgt spid="112"/>
                                        </p:tgtEl>
                                      </p:cBhvr>
                                    </p:animEffect>
                                  </p:childTnLst>
                                </p:cTn>
                              </p:par>
                              <p:par>
                                <p:cTn id="72" presetID="10" presetClass="entr" presetSubtype="0" fill="hold" nodeType="with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fade">
                                      <p:cBhvr>
                                        <p:cTn id="74" dur="500"/>
                                        <p:tgtEl>
                                          <p:spTgt spid="10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2"/>
                                        </p:tgtEl>
                                        <p:attrNameLst>
                                          <p:attrName>style.visibility</p:attrName>
                                        </p:attrNameLst>
                                      </p:cBhvr>
                                      <p:to>
                                        <p:strVal val="visible"/>
                                      </p:to>
                                    </p:set>
                                    <p:animEffect transition="in" filter="fade">
                                      <p:cBhvr>
                                        <p:cTn id="77" dur="500"/>
                                        <p:tgtEl>
                                          <p:spTgt spid="1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5"/>
                                        </p:tgtEl>
                                        <p:attrNameLst>
                                          <p:attrName>style.visibility</p:attrName>
                                        </p:attrNameLst>
                                      </p:cBhvr>
                                      <p:to>
                                        <p:strVal val="visible"/>
                                      </p:to>
                                    </p:set>
                                    <p:animEffect transition="in" filter="fade">
                                      <p:cBhvr>
                                        <p:cTn id="82" dur="500"/>
                                        <p:tgtEl>
                                          <p:spTgt spid="135"/>
                                        </p:tgtEl>
                                      </p:cBhvr>
                                    </p:animEffect>
                                  </p:childTnLst>
                                </p:cTn>
                              </p:par>
                              <p:par>
                                <p:cTn id="83" presetID="10" presetClass="entr" presetSubtype="0" fill="hold" nodeType="withEffect">
                                  <p:stCondLst>
                                    <p:cond delay="0"/>
                                  </p:stCondLst>
                                  <p:childTnLst>
                                    <p:set>
                                      <p:cBhvr>
                                        <p:cTn id="84" dur="1" fill="hold">
                                          <p:stCondLst>
                                            <p:cond delay="0"/>
                                          </p:stCondLst>
                                        </p:cTn>
                                        <p:tgtEl>
                                          <p:spTgt spid="145"/>
                                        </p:tgtEl>
                                        <p:attrNameLst>
                                          <p:attrName>style.visibility</p:attrName>
                                        </p:attrNameLst>
                                      </p:cBhvr>
                                      <p:to>
                                        <p:strVal val="visible"/>
                                      </p:to>
                                    </p:set>
                                    <p:animEffect transition="in" filter="fade">
                                      <p:cBhvr>
                                        <p:cTn id="85" dur="500"/>
                                        <p:tgtEl>
                                          <p:spTgt spid="145"/>
                                        </p:tgtEl>
                                      </p:cBhvr>
                                    </p:animEffect>
                                  </p:childTnLst>
                                </p:cTn>
                              </p:par>
                              <p:par>
                                <p:cTn id="86" presetID="10" presetClass="entr" presetSubtype="0" fill="hold" nodeType="withEffect">
                                  <p:stCondLst>
                                    <p:cond delay="0"/>
                                  </p:stCondLst>
                                  <p:childTnLst>
                                    <p:set>
                                      <p:cBhvr>
                                        <p:cTn id="87" dur="1" fill="hold">
                                          <p:stCondLst>
                                            <p:cond delay="0"/>
                                          </p:stCondLst>
                                        </p:cTn>
                                        <p:tgtEl>
                                          <p:spTgt spid="146"/>
                                        </p:tgtEl>
                                        <p:attrNameLst>
                                          <p:attrName>style.visibility</p:attrName>
                                        </p:attrNameLst>
                                      </p:cBhvr>
                                      <p:to>
                                        <p:strVal val="visible"/>
                                      </p:to>
                                    </p:set>
                                    <p:animEffect transition="in" filter="fade">
                                      <p:cBhvr>
                                        <p:cTn id="88" dur="500"/>
                                        <p:tgtEl>
                                          <p:spTgt spid="14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23"/>
                                        </p:tgtEl>
                                        <p:attrNameLst>
                                          <p:attrName>style.visibility</p:attrName>
                                        </p:attrNameLst>
                                      </p:cBhvr>
                                      <p:to>
                                        <p:strVal val="visible"/>
                                      </p:to>
                                    </p:set>
                                    <p:animEffect transition="in" filter="fade">
                                      <p:cBhvr>
                                        <p:cTn id="91" dur="500"/>
                                        <p:tgtEl>
                                          <p:spTgt spid="12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fade">
                                      <p:cBhvr>
                                        <p:cTn id="96" dur="500"/>
                                        <p:tgtEl>
                                          <p:spTgt spid="136"/>
                                        </p:tgtEl>
                                      </p:cBhvr>
                                    </p:animEffect>
                                  </p:childTnLst>
                                </p:cTn>
                              </p:par>
                              <p:par>
                                <p:cTn id="97" presetID="10"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animEffect transition="in" filter="fade">
                                      <p:cBhvr>
                                        <p:cTn id="99" dur="500"/>
                                        <p:tgtEl>
                                          <p:spTgt spid="143"/>
                                        </p:tgtEl>
                                      </p:cBhvr>
                                    </p:animEffect>
                                  </p:childTnLst>
                                </p:cTn>
                              </p:par>
                              <p:par>
                                <p:cTn id="100" presetID="10" presetClass="entr" presetSubtype="0" fill="hold" nodeType="withEffect">
                                  <p:stCondLst>
                                    <p:cond delay="0"/>
                                  </p:stCondLst>
                                  <p:childTnLst>
                                    <p:set>
                                      <p:cBhvr>
                                        <p:cTn id="101" dur="1" fill="hold">
                                          <p:stCondLst>
                                            <p:cond delay="0"/>
                                          </p:stCondLst>
                                        </p:cTn>
                                        <p:tgtEl>
                                          <p:spTgt spid="104"/>
                                        </p:tgtEl>
                                        <p:attrNameLst>
                                          <p:attrName>style.visibility</p:attrName>
                                        </p:attrNameLst>
                                      </p:cBhvr>
                                      <p:to>
                                        <p:strVal val="visible"/>
                                      </p:to>
                                    </p:set>
                                    <p:animEffect transition="in" filter="fade">
                                      <p:cBhvr>
                                        <p:cTn id="102" dur="500"/>
                                        <p:tgtEl>
                                          <p:spTgt spid="10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37"/>
                                        </p:tgtEl>
                                        <p:attrNameLst>
                                          <p:attrName>style.visibility</p:attrName>
                                        </p:attrNameLst>
                                      </p:cBhvr>
                                      <p:to>
                                        <p:strVal val="visible"/>
                                      </p:to>
                                    </p:set>
                                    <p:animEffect transition="in" filter="fade">
                                      <p:cBhvr>
                                        <p:cTn id="105" dur="500"/>
                                        <p:tgtEl>
                                          <p:spTgt spid="137"/>
                                        </p:tgtEl>
                                      </p:cBhvr>
                                    </p:animEffect>
                                  </p:childTnLst>
                                </p:cTn>
                              </p:par>
                              <p:par>
                                <p:cTn id="106" presetID="10" presetClass="entr" presetSubtype="0" fill="hold" nodeType="withEffect">
                                  <p:stCondLst>
                                    <p:cond delay="0"/>
                                  </p:stCondLst>
                                  <p:childTnLst>
                                    <p:set>
                                      <p:cBhvr>
                                        <p:cTn id="107" dur="1" fill="hold">
                                          <p:stCondLst>
                                            <p:cond delay="0"/>
                                          </p:stCondLst>
                                        </p:cTn>
                                        <p:tgtEl>
                                          <p:spTgt spid="127"/>
                                        </p:tgtEl>
                                        <p:attrNameLst>
                                          <p:attrName>style.visibility</p:attrName>
                                        </p:attrNameLst>
                                      </p:cBhvr>
                                      <p:to>
                                        <p:strVal val="visible"/>
                                      </p:to>
                                    </p:set>
                                    <p:animEffect transition="in" filter="fade">
                                      <p:cBhvr>
                                        <p:cTn id="108" dur="500"/>
                                        <p:tgtEl>
                                          <p:spTgt spid="12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fade">
                                      <p:cBhvr>
                                        <p:cTn id="113" dur="500"/>
                                        <p:tgtEl>
                                          <p:spTgt spid="138"/>
                                        </p:tgtEl>
                                      </p:cBhvr>
                                    </p:animEffect>
                                  </p:childTnLst>
                                </p:cTn>
                              </p:par>
                              <p:par>
                                <p:cTn id="114" presetID="10"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500"/>
                                        <p:tgtEl>
                                          <p:spTgt spid="11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25"/>
                                        </p:tgtEl>
                                        <p:attrNameLst>
                                          <p:attrName>style.visibility</p:attrName>
                                        </p:attrNameLst>
                                      </p:cBhvr>
                                      <p:to>
                                        <p:strVal val="visible"/>
                                      </p:to>
                                    </p:set>
                                    <p:animEffect transition="in" filter="fade">
                                      <p:cBhvr>
                                        <p:cTn id="119" dur="500"/>
                                        <p:tgtEl>
                                          <p:spTgt spid="12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140"/>
                                        </p:tgtEl>
                                        <p:attrNameLst>
                                          <p:attrName>style.visibility</p:attrName>
                                        </p:attrNameLst>
                                      </p:cBhvr>
                                      <p:to>
                                        <p:strVal val="visible"/>
                                      </p:to>
                                    </p:set>
                                    <p:animEffect transition="in" filter="fade">
                                      <p:cBhvr>
                                        <p:cTn id="124" dur="500"/>
                                        <p:tgtEl>
                                          <p:spTgt spid="140"/>
                                        </p:tgtEl>
                                      </p:cBhvr>
                                    </p:animEffect>
                                  </p:childTnLst>
                                </p:cTn>
                              </p:par>
                              <p:par>
                                <p:cTn id="125" presetID="10" presetClass="entr" presetSubtype="0" fill="hold" nodeType="withEffect">
                                  <p:stCondLst>
                                    <p:cond delay="0"/>
                                  </p:stCondLst>
                                  <p:childTnLst>
                                    <p:set>
                                      <p:cBhvr>
                                        <p:cTn id="126" dur="1" fill="hold">
                                          <p:stCondLst>
                                            <p:cond delay="0"/>
                                          </p:stCondLst>
                                        </p:cTn>
                                        <p:tgtEl>
                                          <p:spTgt spid="128"/>
                                        </p:tgtEl>
                                        <p:attrNameLst>
                                          <p:attrName>style.visibility</p:attrName>
                                        </p:attrNameLst>
                                      </p:cBhvr>
                                      <p:to>
                                        <p:strVal val="visible"/>
                                      </p:to>
                                    </p:set>
                                    <p:animEffect transition="in" filter="fade">
                                      <p:cBhvr>
                                        <p:cTn id="127" dur="500"/>
                                        <p:tgtEl>
                                          <p:spTgt spid="12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29"/>
                                        </p:tgtEl>
                                        <p:attrNameLst>
                                          <p:attrName>style.visibility</p:attrName>
                                        </p:attrNameLst>
                                      </p:cBhvr>
                                      <p:to>
                                        <p:strVal val="visible"/>
                                      </p:to>
                                    </p:set>
                                    <p:animEffect transition="in" filter="fade">
                                      <p:cBhvr>
                                        <p:cTn id="130" dur="500"/>
                                        <p:tgtEl>
                                          <p:spTgt spid="129"/>
                                        </p:tgtEl>
                                      </p:cBhvr>
                                    </p:animEffect>
                                  </p:childTnLst>
                                </p:cTn>
                              </p:par>
                              <p:par>
                                <p:cTn id="131" presetID="10" presetClass="entr" presetSubtype="0" fill="hold" nodeType="withEffect">
                                  <p:stCondLst>
                                    <p:cond delay="0"/>
                                  </p:stCondLst>
                                  <p:childTnLst>
                                    <p:set>
                                      <p:cBhvr>
                                        <p:cTn id="132" dur="1" fill="hold">
                                          <p:stCondLst>
                                            <p:cond delay="0"/>
                                          </p:stCondLst>
                                        </p:cTn>
                                        <p:tgtEl>
                                          <p:spTgt spid="103"/>
                                        </p:tgtEl>
                                        <p:attrNameLst>
                                          <p:attrName>style.visibility</p:attrName>
                                        </p:attrNameLst>
                                      </p:cBhvr>
                                      <p:to>
                                        <p:strVal val="visible"/>
                                      </p:to>
                                    </p:set>
                                    <p:animEffect transition="in" filter="fade">
                                      <p:cBhvr>
                                        <p:cTn id="133" dur="500"/>
                                        <p:tgtEl>
                                          <p:spTgt spid="103"/>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141"/>
                                        </p:tgtEl>
                                        <p:attrNameLst>
                                          <p:attrName>style.visibility</p:attrName>
                                        </p:attrNameLst>
                                      </p:cBhvr>
                                      <p:to>
                                        <p:strVal val="visible"/>
                                      </p:to>
                                    </p:set>
                                    <p:animEffect transition="in" filter="fade">
                                      <p:cBhvr>
                                        <p:cTn id="138" dur="500"/>
                                        <p:tgtEl>
                                          <p:spTgt spid="141"/>
                                        </p:tgtEl>
                                      </p:cBhvr>
                                    </p:animEffect>
                                  </p:childTnLst>
                                </p:cTn>
                              </p:par>
                              <p:par>
                                <p:cTn id="139" presetID="10" presetClass="entr" presetSubtype="0" fill="hold" nodeType="withEffect">
                                  <p:stCondLst>
                                    <p:cond delay="0"/>
                                  </p:stCondLst>
                                  <p:childTnLst>
                                    <p:set>
                                      <p:cBhvr>
                                        <p:cTn id="140" dur="1" fill="hold">
                                          <p:stCondLst>
                                            <p:cond delay="0"/>
                                          </p:stCondLst>
                                        </p:cTn>
                                        <p:tgtEl>
                                          <p:spTgt spid="115"/>
                                        </p:tgtEl>
                                        <p:attrNameLst>
                                          <p:attrName>style.visibility</p:attrName>
                                        </p:attrNameLst>
                                      </p:cBhvr>
                                      <p:to>
                                        <p:strVal val="visible"/>
                                      </p:to>
                                    </p:set>
                                    <p:animEffect transition="in" filter="fade">
                                      <p:cBhvr>
                                        <p:cTn id="141" dur="500"/>
                                        <p:tgtEl>
                                          <p:spTgt spid="11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30"/>
                                        </p:tgtEl>
                                        <p:attrNameLst>
                                          <p:attrName>style.visibility</p:attrName>
                                        </p:attrNameLst>
                                      </p:cBhvr>
                                      <p:to>
                                        <p:strVal val="visible"/>
                                      </p:to>
                                    </p:set>
                                    <p:animEffect transition="in" filter="fade">
                                      <p:cBhvr>
                                        <p:cTn id="144" dur="500"/>
                                        <p:tgtEl>
                                          <p:spTgt spid="130"/>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142"/>
                                        </p:tgtEl>
                                        <p:attrNameLst>
                                          <p:attrName>style.visibility</p:attrName>
                                        </p:attrNameLst>
                                      </p:cBhvr>
                                      <p:to>
                                        <p:strVal val="visible"/>
                                      </p:to>
                                    </p:set>
                                    <p:animEffect transition="in" filter="fade">
                                      <p:cBhvr>
                                        <p:cTn id="149" dur="500"/>
                                        <p:tgtEl>
                                          <p:spTgt spid="142"/>
                                        </p:tgtEl>
                                      </p:cBhvr>
                                    </p:animEffect>
                                  </p:childTnLst>
                                </p:cTn>
                              </p:par>
                              <p:par>
                                <p:cTn id="150" presetID="10" presetClass="entr" presetSubtype="0" fill="hold" nodeType="withEffect">
                                  <p:stCondLst>
                                    <p:cond delay="0"/>
                                  </p:stCondLst>
                                  <p:childTnLst>
                                    <p:set>
                                      <p:cBhvr>
                                        <p:cTn id="151" dur="1" fill="hold">
                                          <p:stCondLst>
                                            <p:cond delay="0"/>
                                          </p:stCondLst>
                                        </p:cTn>
                                        <p:tgtEl>
                                          <p:spTgt spid="113"/>
                                        </p:tgtEl>
                                        <p:attrNameLst>
                                          <p:attrName>style.visibility</p:attrName>
                                        </p:attrNameLst>
                                      </p:cBhvr>
                                      <p:to>
                                        <p:strVal val="visible"/>
                                      </p:to>
                                    </p:set>
                                    <p:animEffect transition="in" filter="fade">
                                      <p:cBhvr>
                                        <p:cTn id="152" dur="500"/>
                                        <p:tgtEl>
                                          <p:spTgt spid="113"/>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31"/>
                                        </p:tgtEl>
                                        <p:attrNameLst>
                                          <p:attrName>style.visibility</p:attrName>
                                        </p:attrNameLst>
                                      </p:cBhvr>
                                      <p:to>
                                        <p:strVal val="visible"/>
                                      </p:to>
                                    </p:set>
                                    <p:animEffect transition="in" filter="fade">
                                      <p:cBhvr>
                                        <p:cTn id="15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16" grpId="0" animBg="1"/>
      <p:bldP spid="120" grpId="0" animBg="1"/>
      <p:bldP spid="121" grpId="0" animBg="1"/>
      <p:bldP spid="122" grpId="0" animBg="1"/>
      <p:bldP spid="123" grpId="0" animBg="1"/>
      <p:bldP spid="125" grpId="0" animBg="1"/>
      <p:bldP spid="126" grpId="0" animBg="1"/>
      <p:bldP spid="129" grpId="0" animBg="1"/>
      <p:bldP spid="130" grpId="0" animBg="1"/>
      <p:bldP spid="131" grpId="0" animBg="1"/>
      <p:bldP spid="1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D70">
            <a:alpha val="88000"/>
          </a:srgbClr>
        </a:solidFill>
        <a:effectLst/>
      </p:bgPr>
    </p:bg>
    <p:spTree>
      <p:nvGrpSpPr>
        <p:cNvPr id="1" name=""/>
        <p:cNvGrpSpPr/>
        <p:nvPr/>
      </p:nvGrpSpPr>
      <p:grpSpPr>
        <a:xfrm>
          <a:off x="0" y="0"/>
          <a:ext cx="0" cy="0"/>
          <a:chOff x="0" y="0"/>
          <a:chExt cx="0" cy="0"/>
        </a:xfrm>
      </p:grpSpPr>
      <p:sp>
        <p:nvSpPr>
          <p:cNvPr id="54" name="Rectangle 43"/>
          <p:cNvSpPr/>
          <p:nvPr/>
        </p:nvSpPr>
        <p:spPr bwMode="auto">
          <a:xfrm>
            <a:off x="27488" y="1039861"/>
            <a:ext cx="9000000" cy="5184000"/>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z="3200" dirty="0" smtClean="0">
                <a:solidFill>
                  <a:schemeClr val="tx2">
                    <a:lumMod val="50000"/>
                  </a:schemeClr>
                </a:solidFill>
              </a:rPr>
              <a:t>NDT Automation Scenarios</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en-US" smtClean="0">
                <a:solidFill>
                  <a:srgbClr val="FFFFFF"/>
                </a:solidFill>
              </a:rPr>
              <a:t>2015</a:t>
            </a:r>
            <a:endParaRPr lang="es-ES_tradnl" dirty="0">
              <a:solidFill>
                <a:srgbClr val="FFFFFF"/>
              </a:solidFill>
            </a:endParaRPr>
          </a:p>
        </p:txBody>
      </p:sp>
      <p:sp>
        <p:nvSpPr>
          <p:cNvPr id="4" name="Footer Placeholder 3"/>
          <p:cNvSpPr>
            <a:spLocks noGrp="1"/>
          </p:cNvSpPr>
          <p:nvPr>
            <p:ph type="ftr" sz="quarter" idx="11"/>
          </p:nvPr>
        </p:nvSpPr>
        <p:spPr/>
        <p:txBody>
          <a:bodyPr/>
          <a:lstStyle/>
          <a:p>
            <a:pPr>
              <a:defRPr/>
            </a:pPr>
            <a:r>
              <a:rPr lang="es-ES_tradnl" smtClean="0">
                <a:solidFill>
                  <a:srgbClr val="FFFFFF"/>
                </a:solidFill>
              </a:rPr>
              <a:t>Airbus Operations</a:t>
            </a:r>
            <a:endParaRPr lang="es-ES_tradnl" dirty="0">
              <a:solidFill>
                <a:srgbClr val="FFFFFF"/>
              </a:solidFill>
            </a:endParaRPr>
          </a:p>
        </p:txBody>
      </p:sp>
      <p:grpSp>
        <p:nvGrpSpPr>
          <p:cNvPr id="82" name="Group 13"/>
          <p:cNvGrpSpPr/>
          <p:nvPr/>
        </p:nvGrpSpPr>
        <p:grpSpPr>
          <a:xfrm>
            <a:off x="55571" y="1120790"/>
            <a:ext cx="4032000" cy="72000"/>
            <a:chOff x="363310" y="943147"/>
            <a:chExt cx="5235370" cy="278893"/>
          </a:xfrm>
          <a:solidFill>
            <a:schemeClr val="bg1"/>
          </a:solidFill>
        </p:grpSpPr>
        <p:sp>
          <p:nvSpPr>
            <p:cNvPr id="83"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84"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53" name="Content Placeholder 8"/>
          <p:cNvSpPr txBox="1">
            <a:spLocks/>
          </p:cNvSpPr>
          <p:nvPr/>
        </p:nvSpPr>
        <p:spPr>
          <a:xfrm>
            <a:off x="73025" y="1227005"/>
            <a:ext cx="8640000" cy="5112000"/>
          </a:xfrm>
          <a:prstGeom prst="rect">
            <a:avLst/>
          </a:prstGeom>
        </p:spPr>
        <p:txBody>
          <a:bodyPr/>
          <a:lstStyle>
            <a:lvl1pPr marL="180000" indent="-180000" algn="l" rtl="0" eaLnBrk="1" fontAlgn="base" hangingPunct="1">
              <a:spcBef>
                <a:spcPts val="600"/>
              </a:spcBef>
              <a:spcAft>
                <a:spcPct val="0"/>
              </a:spcAft>
              <a:buSzPct val="120000"/>
              <a:buFont typeface="Arial" pitchFamily="34" charset="0"/>
              <a:buChar char="•"/>
              <a:defRPr sz="1700" spc="-20">
                <a:solidFill>
                  <a:schemeClr val="tx2">
                    <a:lumMod val="50000"/>
                  </a:schemeClr>
                </a:solidFill>
                <a:latin typeface="+mn-lt"/>
                <a:ea typeface="+mn-ea"/>
                <a:cs typeface="+mn-cs"/>
              </a:defRPr>
            </a:lvl1pPr>
            <a:lvl2pPr marL="360000" indent="-180000" algn="l" rtl="0" eaLnBrk="1" fontAlgn="base" hangingPunct="1">
              <a:spcBef>
                <a:spcPts val="600"/>
              </a:spcBef>
              <a:spcAft>
                <a:spcPct val="0"/>
              </a:spcAft>
              <a:buSzPct val="120000"/>
              <a:buFont typeface="Arial" pitchFamily="34" charset="0"/>
              <a:buChar char="•"/>
              <a:defRPr sz="1500" spc="-20">
                <a:solidFill>
                  <a:schemeClr val="tx2">
                    <a:lumMod val="50000"/>
                  </a:schemeClr>
                </a:solidFill>
                <a:latin typeface="+mn-lt"/>
              </a:defRPr>
            </a:lvl2pPr>
            <a:lvl3pPr marL="540000" indent="-180000" algn="l" rtl="0" eaLnBrk="1" fontAlgn="base" hangingPunct="1">
              <a:spcBef>
                <a:spcPts val="600"/>
              </a:spcBef>
              <a:spcAft>
                <a:spcPct val="0"/>
              </a:spcAft>
              <a:buSzPct val="120000"/>
              <a:buFont typeface="Arial" pitchFamily="34" charset="0"/>
              <a:buChar char="•"/>
              <a:defRPr sz="1500" spc="-20">
                <a:solidFill>
                  <a:schemeClr val="tx2">
                    <a:lumMod val="50000"/>
                  </a:schemeClr>
                </a:solidFill>
                <a:latin typeface="+mn-lt"/>
              </a:defRPr>
            </a:lvl3pPr>
            <a:lvl4pPr marL="720000" indent="-180000" algn="l" rtl="0" eaLnBrk="1" fontAlgn="base" hangingPunct="1">
              <a:spcBef>
                <a:spcPts val="600"/>
              </a:spcBef>
              <a:spcAft>
                <a:spcPct val="0"/>
              </a:spcAft>
              <a:buSzPct val="120000"/>
              <a:buFont typeface="Arial" pitchFamily="34" charset="0"/>
              <a:buChar char="•"/>
              <a:defRPr sz="1300" spc="-20">
                <a:solidFill>
                  <a:schemeClr val="tx2">
                    <a:lumMod val="50000"/>
                  </a:schemeClr>
                </a:solidFill>
                <a:latin typeface="+mn-lt"/>
              </a:defRPr>
            </a:lvl4pPr>
            <a:lvl5pPr marL="900000" indent="-180000" algn="l" rtl="0" eaLnBrk="1" fontAlgn="base" hangingPunct="1">
              <a:spcBef>
                <a:spcPts val="600"/>
              </a:spcBef>
              <a:spcAft>
                <a:spcPct val="0"/>
              </a:spcAft>
              <a:buSzPct val="120000"/>
              <a:buFont typeface="Arial" pitchFamily="34" charset="0"/>
              <a:buChar char="•"/>
              <a:defRPr sz="1300" spc="-20">
                <a:solidFill>
                  <a:schemeClr val="tx2">
                    <a:lumMod val="50000"/>
                  </a:schemeClr>
                </a:solidFill>
                <a:latin typeface="+mn-lt"/>
              </a:defRPr>
            </a:lvl5pPr>
            <a:lvl6pPr marL="1080000" indent="-180000" algn="l" rtl="0" eaLnBrk="1" fontAlgn="base" hangingPunct="1">
              <a:spcBef>
                <a:spcPts val="600"/>
              </a:spcBef>
              <a:spcAft>
                <a:spcPct val="0"/>
              </a:spcAft>
              <a:buFont typeface="Arial" pitchFamily="34" charset="0"/>
              <a:buChar char="•"/>
              <a:defRPr sz="1100">
                <a:solidFill>
                  <a:schemeClr val="tx2">
                    <a:lumMod val="50000"/>
                  </a:schemeClr>
                </a:solidFill>
                <a:latin typeface="+mn-lt"/>
              </a:defRPr>
            </a:lvl6pPr>
            <a:lvl7pPr marL="1260000" indent="-180000" algn="l" rtl="0" eaLnBrk="1" fontAlgn="base" hangingPunct="1">
              <a:spcBef>
                <a:spcPts val="600"/>
              </a:spcBef>
              <a:spcAft>
                <a:spcPct val="0"/>
              </a:spcAft>
              <a:buFont typeface="Arial" pitchFamily="34" charset="0"/>
              <a:buChar char="•"/>
              <a:defRPr sz="1100">
                <a:solidFill>
                  <a:schemeClr val="tx2">
                    <a:lumMod val="50000"/>
                  </a:schemeClr>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a:lstStyle>
          <a:p>
            <a:pPr marL="0" indent="0">
              <a:buFont typeface="Arial" pitchFamily="34" charset="0"/>
              <a:buNone/>
            </a:pPr>
            <a:r>
              <a:rPr lang="en-GB" sz="1800" kern="0" dirty="0" smtClean="0">
                <a:solidFill>
                  <a:schemeClr val="bg1"/>
                </a:solidFill>
              </a:rPr>
              <a:t>Scheduled NDT in Hangar (e.g. MRO)</a:t>
            </a:r>
          </a:p>
          <a:p>
            <a:pPr lvl="1"/>
            <a:endParaRPr lang="en-GB" sz="1800" kern="0" dirty="0" smtClean="0">
              <a:solidFill>
                <a:schemeClr val="bg1"/>
              </a:solidFill>
            </a:endParaRPr>
          </a:p>
          <a:p>
            <a:pPr lvl="1"/>
            <a:endParaRPr lang="en-GB" sz="1800" kern="0" dirty="0" smtClean="0">
              <a:solidFill>
                <a:schemeClr val="bg1"/>
              </a:solidFill>
            </a:endParaRPr>
          </a:p>
        </p:txBody>
      </p:sp>
      <p:sp>
        <p:nvSpPr>
          <p:cNvPr id="55" name="16 Rectángulo"/>
          <p:cNvSpPr/>
          <p:nvPr/>
        </p:nvSpPr>
        <p:spPr>
          <a:xfrm>
            <a:off x="316177" y="1620644"/>
            <a:ext cx="3020488" cy="338554"/>
          </a:xfrm>
          <a:prstGeom prst="rect">
            <a:avLst/>
          </a:prstGeom>
          <a:solidFill>
            <a:srgbClr val="FFFF66"/>
          </a:solidFill>
        </p:spPr>
        <p:txBody>
          <a:bodyPr wrap="square">
            <a:spAutoFit/>
          </a:bodyPr>
          <a:lstStyle/>
          <a:p>
            <a:r>
              <a:rPr lang="en-US" b="1" dirty="0" smtClean="0">
                <a:solidFill>
                  <a:srgbClr val="000000"/>
                </a:solidFill>
                <a:latin typeface="Arial" pitchFamily="34" charset="0"/>
                <a:ea typeface="ＭＳ Ｐゴシック" charset="-128"/>
              </a:rPr>
              <a:t>e.g. distributed maintenance</a:t>
            </a: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7099" y="2501947"/>
            <a:ext cx="6584541" cy="3780000"/>
          </a:xfrm>
          <a:prstGeom prst="rect">
            <a:avLst/>
          </a:prstGeom>
        </p:spPr>
      </p:pic>
      <p:pic>
        <p:nvPicPr>
          <p:cNvPr id="57" name="Picture 5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851398" y="4957618"/>
            <a:ext cx="987969" cy="1324329"/>
          </a:xfrm>
          <a:prstGeom prst="rect">
            <a:avLst/>
          </a:prstGeom>
        </p:spPr>
      </p:pic>
      <p:pic>
        <p:nvPicPr>
          <p:cNvPr id="58" name="4 Imagen"/>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35163" y="3974490"/>
            <a:ext cx="848091" cy="412507"/>
          </a:xfrm>
          <a:prstGeom prst="rect">
            <a:avLst/>
          </a:prstGeom>
        </p:spPr>
      </p:pic>
      <p:sp>
        <p:nvSpPr>
          <p:cNvPr id="59" name="5 Rectángulo"/>
          <p:cNvSpPr/>
          <p:nvPr/>
        </p:nvSpPr>
        <p:spPr>
          <a:xfrm>
            <a:off x="3995554" y="3515361"/>
            <a:ext cx="957313" cy="338554"/>
          </a:xfrm>
          <a:prstGeom prst="rect">
            <a:avLst/>
          </a:prstGeom>
          <a:solidFill>
            <a:schemeClr val="bg1">
              <a:lumMod val="85000"/>
            </a:schemeClr>
          </a:solidFill>
        </p:spPr>
        <p:txBody>
          <a:bodyPr wrap="none">
            <a:spAutoFit/>
          </a:bodyPr>
          <a:lstStyle/>
          <a:p>
            <a:pPr algn="ctr"/>
            <a:r>
              <a:rPr lang="en-GB" b="1" dirty="0" err="1">
                <a:solidFill>
                  <a:schemeClr val="bg2">
                    <a:lumMod val="10000"/>
                  </a:schemeClr>
                </a:solidFill>
              </a:rPr>
              <a:t>DroNDT</a:t>
            </a:r>
            <a:endParaRPr lang="en-GB" b="1" dirty="0">
              <a:solidFill>
                <a:schemeClr val="bg2">
                  <a:lumMod val="10000"/>
                </a:schemeClr>
              </a:solidFill>
            </a:endParaRPr>
          </a:p>
        </p:txBody>
      </p:sp>
      <p:sp>
        <p:nvSpPr>
          <p:cNvPr id="60" name="5 Rectángulo"/>
          <p:cNvSpPr/>
          <p:nvPr/>
        </p:nvSpPr>
        <p:spPr>
          <a:xfrm>
            <a:off x="73025" y="2394290"/>
            <a:ext cx="2540000" cy="830997"/>
          </a:xfrm>
          <a:prstGeom prst="rect">
            <a:avLst/>
          </a:prstGeom>
          <a:solidFill>
            <a:schemeClr val="bg1">
              <a:lumMod val="85000"/>
            </a:schemeClr>
          </a:solidFill>
        </p:spPr>
        <p:txBody>
          <a:bodyPr wrap="square">
            <a:spAutoFit/>
          </a:bodyPr>
          <a:lstStyle/>
          <a:p>
            <a:pPr algn="ctr"/>
            <a:r>
              <a:rPr lang="en-US" b="1" dirty="0">
                <a:solidFill>
                  <a:schemeClr val="bg2">
                    <a:lumMod val="10000"/>
                  </a:schemeClr>
                </a:solidFill>
              </a:rPr>
              <a:t>Upper </a:t>
            </a:r>
            <a:r>
              <a:rPr lang="en-US" b="1" dirty="0" smtClean="0">
                <a:solidFill>
                  <a:schemeClr val="bg2">
                    <a:lumMod val="10000"/>
                  </a:schemeClr>
                </a:solidFill>
              </a:rPr>
              <a:t>parts HD</a:t>
            </a:r>
            <a:endParaRPr lang="en-US" b="1" dirty="0">
              <a:solidFill>
                <a:schemeClr val="bg2">
                  <a:lumMod val="10000"/>
                </a:schemeClr>
              </a:solidFill>
            </a:endParaRPr>
          </a:p>
          <a:p>
            <a:pPr algn="ctr"/>
            <a:r>
              <a:rPr lang="en-US" b="1" dirty="0">
                <a:solidFill>
                  <a:schemeClr val="bg2">
                    <a:lumMod val="10000"/>
                  </a:schemeClr>
                </a:solidFill>
              </a:rPr>
              <a:t>visual inspection </a:t>
            </a:r>
            <a:r>
              <a:rPr lang="en-US" b="1" dirty="0" smtClean="0">
                <a:solidFill>
                  <a:schemeClr val="bg2">
                    <a:lumMod val="10000"/>
                  </a:schemeClr>
                </a:solidFill>
              </a:rPr>
              <a:t>– </a:t>
            </a:r>
            <a:r>
              <a:rPr lang="en-US" b="1" dirty="0">
                <a:solidFill>
                  <a:schemeClr val="bg2">
                    <a:lumMod val="10000"/>
                  </a:schemeClr>
                </a:solidFill>
              </a:rPr>
              <a:t>Real time augmented </a:t>
            </a:r>
            <a:r>
              <a:rPr lang="en-US" b="1" dirty="0" smtClean="0">
                <a:solidFill>
                  <a:schemeClr val="bg2">
                    <a:lumMod val="10000"/>
                  </a:schemeClr>
                </a:solidFill>
              </a:rPr>
              <a:t>reality</a:t>
            </a:r>
            <a:endParaRPr lang="en-US" b="1" dirty="0">
              <a:solidFill>
                <a:schemeClr val="bg2">
                  <a:lumMod val="10000"/>
                </a:schemeClr>
              </a:solidFill>
            </a:endParaRPr>
          </a:p>
        </p:txBody>
      </p:sp>
      <p:cxnSp>
        <p:nvCxnSpPr>
          <p:cNvPr id="61" name="Straight Connector 60"/>
          <p:cNvCxnSpPr>
            <a:stCxn id="60" idx="2"/>
            <a:endCxn id="59" idx="1"/>
          </p:cNvCxnSpPr>
          <p:nvPr/>
        </p:nvCxnSpPr>
        <p:spPr bwMode="auto">
          <a:xfrm>
            <a:off x="1343025" y="3225287"/>
            <a:ext cx="2652529" cy="459351"/>
          </a:xfrm>
          <a:prstGeom prst="line">
            <a:avLst/>
          </a:prstGeom>
          <a:ln>
            <a:solidFill>
              <a:schemeClr val="bg1"/>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2" name="5 Rectángulo"/>
          <p:cNvSpPr/>
          <p:nvPr/>
        </p:nvSpPr>
        <p:spPr>
          <a:xfrm>
            <a:off x="4851400" y="1543699"/>
            <a:ext cx="4204925" cy="830997"/>
          </a:xfrm>
          <a:prstGeom prst="rect">
            <a:avLst/>
          </a:prstGeom>
          <a:solidFill>
            <a:schemeClr val="bg1">
              <a:lumMod val="85000"/>
            </a:schemeClr>
          </a:solidFill>
        </p:spPr>
        <p:txBody>
          <a:bodyPr wrap="square">
            <a:spAutoFit/>
          </a:bodyPr>
          <a:lstStyle/>
          <a:p>
            <a:pPr algn="ctr"/>
            <a:r>
              <a:rPr lang="en-US" b="1" dirty="0">
                <a:solidFill>
                  <a:schemeClr val="bg2">
                    <a:lumMod val="10000"/>
                  </a:schemeClr>
                </a:solidFill>
              </a:rPr>
              <a:t>R</a:t>
            </a:r>
            <a:r>
              <a:rPr lang="en-US" b="1" dirty="0" smtClean="0">
                <a:solidFill>
                  <a:schemeClr val="bg2">
                    <a:lumMod val="10000"/>
                  </a:schemeClr>
                </a:solidFill>
              </a:rPr>
              <a:t>emote-controlled climbing / crawling robot with </a:t>
            </a:r>
            <a:r>
              <a:rPr lang="en-US" b="1" dirty="0">
                <a:solidFill>
                  <a:schemeClr val="bg2">
                    <a:lumMod val="10000"/>
                  </a:schemeClr>
                </a:solidFill>
              </a:rPr>
              <a:t>wireless </a:t>
            </a:r>
            <a:r>
              <a:rPr lang="en-US" b="1" dirty="0" smtClean="0">
                <a:solidFill>
                  <a:schemeClr val="bg2">
                    <a:lumMod val="10000"/>
                  </a:schemeClr>
                </a:solidFill>
              </a:rPr>
              <a:t>HD </a:t>
            </a:r>
            <a:r>
              <a:rPr lang="en-US" b="1" dirty="0">
                <a:solidFill>
                  <a:schemeClr val="bg2">
                    <a:lumMod val="10000"/>
                  </a:schemeClr>
                </a:solidFill>
              </a:rPr>
              <a:t>video </a:t>
            </a:r>
            <a:r>
              <a:rPr lang="en-US" b="1" dirty="0" smtClean="0">
                <a:solidFill>
                  <a:schemeClr val="bg2">
                    <a:lumMod val="10000"/>
                  </a:schemeClr>
                </a:solidFill>
              </a:rPr>
              <a:t>camera and exchangeable NDT electronics</a:t>
            </a:r>
            <a:endParaRPr lang="en-US" b="1" dirty="0">
              <a:solidFill>
                <a:schemeClr val="bg2">
                  <a:lumMod val="10000"/>
                </a:schemeClr>
              </a:solidFill>
            </a:endParaRPr>
          </a:p>
        </p:txBody>
      </p:sp>
      <p:sp>
        <p:nvSpPr>
          <p:cNvPr id="63" name="5 Rectángulo"/>
          <p:cNvSpPr/>
          <p:nvPr/>
        </p:nvSpPr>
        <p:spPr>
          <a:xfrm>
            <a:off x="6106699" y="3974490"/>
            <a:ext cx="938077" cy="338554"/>
          </a:xfrm>
          <a:prstGeom prst="rect">
            <a:avLst/>
          </a:prstGeom>
          <a:solidFill>
            <a:schemeClr val="bg1">
              <a:lumMod val="85000"/>
            </a:schemeClr>
          </a:solidFill>
        </p:spPr>
        <p:txBody>
          <a:bodyPr wrap="none">
            <a:spAutoFit/>
          </a:bodyPr>
          <a:lstStyle/>
          <a:p>
            <a:pPr algn="ctr"/>
            <a:r>
              <a:rPr lang="en-GB" b="1" dirty="0" smtClean="0">
                <a:solidFill>
                  <a:schemeClr val="bg2">
                    <a:lumMod val="10000"/>
                  </a:schemeClr>
                </a:solidFill>
              </a:rPr>
              <a:t>Crawler</a:t>
            </a:r>
            <a:endParaRPr lang="en-GB" b="1" dirty="0">
              <a:solidFill>
                <a:schemeClr val="bg2">
                  <a:lumMod val="10000"/>
                </a:schemeClr>
              </a:solidFill>
            </a:endParaRPr>
          </a:p>
        </p:txBody>
      </p:sp>
      <p:sp>
        <p:nvSpPr>
          <p:cNvPr id="64" name="5 Rectángulo"/>
          <p:cNvSpPr/>
          <p:nvPr/>
        </p:nvSpPr>
        <p:spPr>
          <a:xfrm>
            <a:off x="3107439" y="5682149"/>
            <a:ext cx="1484702" cy="338554"/>
          </a:xfrm>
          <a:prstGeom prst="rect">
            <a:avLst/>
          </a:prstGeom>
          <a:solidFill>
            <a:schemeClr val="bg1">
              <a:lumMod val="85000"/>
            </a:schemeClr>
          </a:solidFill>
        </p:spPr>
        <p:txBody>
          <a:bodyPr wrap="none">
            <a:spAutoFit/>
          </a:bodyPr>
          <a:lstStyle/>
          <a:p>
            <a:pPr algn="ctr"/>
            <a:r>
              <a:rPr lang="en-GB" b="1" dirty="0" smtClean="0">
                <a:solidFill>
                  <a:schemeClr val="bg2">
                    <a:lumMod val="10000"/>
                  </a:schemeClr>
                </a:solidFill>
              </a:rPr>
              <a:t>Moving robot</a:t>
            </a:r>
            <a:endParaRPr lang="en-GB" b="1" dirty="0">
              <a:solidFill>
                <a:schemeClr val="bg2">
                  <a:lumMod val="10000"/>
                </a:schemeClr>
              </a:solidFill>
            </a:endParaRPr>
          </a:p>
        </p:txBody>
      </p:sp>
      <p:cxnSp>
        <p:nvCxnSpPr>
          <p:cNvPr id="65" name="Straight Connector 64"/>
          <p:cNvCxnSpPr>
            <a:stCxn id="62" idx="2"/>
            <a:endCxn id="63" idx="0"/>
          </p:cNvCxnSpPr>
          <p:nvPr/>
        </p:nvCxnSpPr>
        <p:spPr bwMode="auto">
          <a:xfrm flipH="1">
            <a:off x="6575738" y="2374696"/>
            <a:ext cx="378125" cy="1599794"/>
          </a:xfrm>
          <a:prstGeom prst="line">
            <a:avLst/>
          </a:prstGeom>
          <a:ln>
            <a:solidFill>
              <a:schemeClr val="bg1"/>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6" name="5 Rectángulo"/>
          <p:cNvSpPr/>
          <p:nvPr/>
        </p:nvSpPr>
        <p:spPr>
          <a:xfrm>
            <a:off x="73025" y="4502490"/>
            <a:ext cx="2540000" cy="1323439"/>
          </a:xfrm>
          <a:prstGeom prst="rect">
            <a:avLst/>
          </a:prstGeom>
          <a:solidFill>
            <a:schemeClr val="bg1">
              <a:lumMod val="85000"/>
            </a:schemeClr>
          </a:solidFill>
        </p:spPr>
        <p:txBody>
          <a:bodyPr wrap="square">
            <a:spAutoFit/>
          </a:bodyPr>
          <a:lstStyle/>
          <a:p>
            <a:pPr algn="ctr"/>
            <a:r>
              <a:rPr lang="en-US" b="1" dirty="0" smtClean="0">
                <a:solidFill>
                  <a:schemeClr val="bg2">
                    <a:lumMod val="10000"/>
                  </a:schemeClr>
                </a:solidFill>
              </a:rPr>
              <a:t>Moving robot with wireless HD video camera and exchangeable NDT electronics </a:t>
            </a:r>
            <a:endParaRPr lang="en-US" b="1" dirty="0">
              <a:solidFill>
                <a:schemeClr val="bg2">
                  <a:lumMod val="10000"/>
                </a:schemeClr>
              </a:solidFill>
            </a:endParaRPr>
          </a:p>
        </p:txBody>
      </p:sp>
      <p:cxnSp>
        <p:nvCxnSpPr>
          <p:cNvPr id="67" name="Straight Connector 66"/>
          <p:cNvCxnSpPr>
            <a:stCxn id="66" idx="3"/>
            <a:endCxn id="64" idx="0"/>
          </p:cNvCxnSpPr>
          <p:nvPr/>
        </p:nvCxnSpPr>
        <p:spPr bwMode="auto">
          <a:xfrm>
            <a:off x="2613025" y="5164210"/>
            <a:ext cx="1236765" cy="517939"/>
          </a:xfrm>
          <a:prstGeom prst="line">
            <a:avLst/>
          </a:prstGeom>
          <a:ln>
            <a:solidFill>
              <a:schemeClr val="bg1"/>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8" name="Picture 6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58121" y="4391947"/>
            <a:ext cx="1013358" cy="648000"/>
          </a:xfrm>
          <a:prstGeom prst="rect">
            <a:avLst/>
          </a:prstGeom>
        </p:spPr>
      </p:pic>
    </p:spTree>
    <p:extLst>
      <p:ext uri="{BB962C8B-B14F-4D97-AF65-F5344CB8AC3E}">
        <p14:creationId xmlns:p14="http://schemas.microsoft.com/office/powerpoint/2010/main" val="408105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par>
                                <p:cTn id="25" presetID="10"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par>
                                <p:cTn id="31" presetID="10"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500"/>
                                        <p:tgtEl>
                                          <p:spTgt spid="66"/>
                                        </p:tgtEl>
                                      </p:cBhvr>
                                    </p:animEffect>
                                  </p:childTnLst>
                                </p:cTn>
                              </p:par>
                              <p:par>
                                <p:cTn id="39" presetID="10" presetClass="entr" presetSubtype="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500"/>
                                        <p:tgtEl>
                                          <p:spTgt spid="6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par>
                                <p:cTn id="45" presetID="10"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par>
                                <p:cTn id="56" presetID="10" presetClass="entr" presetSubtype="0" fill="hold"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3" grpId="0"/>
      <p:bldP spid="55" grpId="0" animBg="1"/>
      <p:bldP spid="59" grpId="0" animBg="1"/>
      <p:bldP spid="60" grpId="0" animBg="1"/>
      <p:bldP spid="62" grpId="0" animBg="1"/>
      <p:bldP spid="63" grpId="0" animBg="1"/>
      <p:bldP spid="64"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4D70">
            <a:alpha val="88000"/>
          </a:srgbClr>
        </a:solidFill>
        <a:effectLst/>
      </p:bgPr>
    </p:bg>
    <p:spTree>
      <p:nvGrpSpPr>
        <p:cNvPr id="1" name=""/>
        <p:cNvGrpSpPr/>
        <p:nvPr/>
      </p:nvGrpSpPr>
      <p:grpSpPr>
        <a:xfrm>
          <a:off x="0" y="0"/>
          <a:ext cx="0" cy="0"/>
          <a:chOff x="0" y="0"/>
          <a:chExt cx="0" cy="0"/>
        </a:xfrm>
      </p:grpSpPr>
      <p:sp>
        <p:nvSpPr>
          <p:cNvPr id="44" name="Rectangle 43"/>
          <p:cNvSpPr/>
          <p:nvPr/>
        </p:nvSpPr>
        <p:spPr bwMode="auto">
          <a:xfrm>
            <a:off x="40489" y="4873397"/>
            <a:ext cx="9000000" cy="1332000"/>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grpSp>
        <p:nvGrpSpPr>
          <p:cNvPr id="45" name="Group 13"/>
          <p:cNvGrpSpPr/>
          <p:nvPr/>
        </p:nvGrpSpPr>
        <p:grpSpPr>
          <a:xfrm>
            <a:off x="172693" y="5265130"/>
            <a:ext cx="2556000" cy="72000"/>
            <a:chOff x="363310" y="943147"/>
            <a:chExt cx="5235370" cy="278893"/>
          </a:xfrm>
          <a:solidFill>
            <a:schemeClr val="bg1"/>
          </a:solidFill>
        </p:grpSpPr>
        <p:sp>
          <p:nvSpPr>
            <p:cNvPr id="46"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47"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40" name="Rectangle 43"/>
          <p:cNvSpPr/>
          <p:nvPr/>
        </p:nvSpPr>
        <p:spPr bwMode="auto">
          <a:xfrm>
            <a:off x="44554" y="2831335"/>
            <a:ext cx="9000000" cy="1980000"/>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grpSp>
        <p:nvGrpSpPr>
          <p:cNvPr id="41" name="Group 13"/>
          <p:cNvGrpSpPr/>
          <p:nvPr/>
        </p:nvGrpSpPr>
        <p:grpSpPr>
          <a:xfrm>
            <a:off x="172693" y="3487476"/>
            <a:ext cx="2304000" cy="72000"/>
            <a:chOff x="363310" y="943147"/>
            <a:chExt cx="5235370" cy="278893"/>
          </a:xfrm>
          <a:solidFill>
            <a:schemeClr val="bg1"/>
          </a:solidFill>
        </p:grpSpPr>
        <p:sp>
          <p:nvSpPr>
            <p:cNvPr id="42"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43"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54" name="Rectangle 43"/>
          <p:cNvSpPr/>
          <p:nvPr/>
        </p:nvSpPr>
        <p:spPr bwMode="auto">
          <a:xfrm>
            <a:off x="27488" y="1039861"/>
            <a:ext cx="9000000" cy="1725373"/>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z="3200" dirty="0" smtClean="0">
                <a:solidFill>
                  <a:schemeClr val="tx2">
                    <a:lumMod val="50000"/>
                  </a:schemeClr>
                </a:solidFill>
              </a:rPr>
              <a:t>NDT Applications</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en-US" smtClean="0">
                <a:solidFill>
                  <a:srgbClr val="FFFFFF"/>
                </a:solidFill>
              </a:rPr>
              <a:t>2015</a:t>
            </a:r>
            <a:endParaRPr lang="es-ES_tradnl" dirty="0">
              <a:solidFill>
                <a:srgbClr val="FFFFFF"/>
              </a:solidFill>
            </a:endParaRPr>
          </a:p>
        </p:txBody>
      </p:sp>
      <p:sp>
        <p:nvSpPr>
          <p:cNvPr id="4" name="Footer Placeholder 3"/>
          <p:cNvSpPr>
            <a:spLocks noGrp="1"/>
          </p:cNvSpPr>
          <p:nvPr>
            <p:ph type="ftr" sz="quarter" idx="11"/>
          </p:nvPr>
        </p:nvSpPr>
        <p:spPr/>
        <p:txBody>
          <a:bodyPr/>
          <a:lstStyle/>
          <a:p>
            <a:pPr>
              <a:defRPr/>
            </a:pPr>
            <a:r>
              <a:rPr lang="es-ES_tradnl" smtClean="0">
                <a:solidFill>
                  <a:srgbClr val="FFFFFF"/>
                </a:solidFill>
              </a:rPr>
              <a:t>Airbus Operations</a:t>
            </a:r>
            <a:endParaRPr lang="es-ES_tradnl" dirty="0">
              <a:solidFill>
                <a:srgbClr val="FFFFFF"/>
              </a:solidFill>
            </a:endParaRPr>
          </a:p>
        </p:txBody>
      </p:sp>
      <p:grpSp>
        <p:nvGrpSpPr>
          <p:cNvPr id="82" name="Group 13"/>
          <p:cNvGrpSpPr/>
          <p:nvPr/>
        </p:nvGrpSpPr>
        <p:grpSpPr>
          <a:xfrm>
            <a:off x="172693" y="1120790"/>
            <a:ext cx="3276000" cy="72000"/>
            <a:chOff x="363310" y="943147"/>
            <a:chExt cx="5235370" cy="278893"/>
          </a:xfrm>
          <a:solidFill>
            <a:schemeClr val="bg1"/>
          </a:solidFill>
        </p:grpSpPr>
        <p:sp>
          <p:nvSpPr>
            <p:cNvPr id="83"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84"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26" name="Rectangle 25"/>
          <p:cNvSpPr/>
          <p:nvPr/>
        </p:nvSpPr>
        <p:spPr>
          <a:xfrm>
            <a:off x="172720" y="3599067"/>
            <a:ext cx="2454518" cy="369332"/>
          </a:xfrm>
          <a:prstGeom prst="rect">
            <a:avLst/>
          </a:prstGeom>
        </p:spPr>
        <p:txBody>
          <a:bodyPr wrap="none">
            <a:spAutoFit/>
          </a:bodyPr>
          <a:lstStyle/>
          <a:p>
            <a:r>
              <a:rPr lang="en-GB" sz="1800" dirty="0" smtClean="0">
                <a:solidFill>
                  <a:schemeClr val="bg1"/>
                </a:solidFill>
              </a:rPr>
              <a:t>Portable Digital X-Ray</a:t>
            </a:r>
            <a:endParaRPr lang="en-GB" sz="1800" dirty="0">
              <a:solidFill>
                <a:schemeClr val="bg1"/>
              </a:solidFill>
            </a:endParaRPr>
          </a:p>
        </p:txBody>
      </p:sp>
      <p:sp>
        <p:nvSpPr>
          <p:cNvPr id="27" name="Rectangle 26"/>
          <p:cNvSpPr/>
          <p:nvPr/>
        </p:nvSpPr>
        <p:spPr>
          <a:xfrm>
            <a:off x="172719" y="5337554"/>
            <a:ext cx="2770951" cy="369332"/>
          </a:xfrm>
          <a:prstGeom prst="rect">
            <a:avLst/>
          </a:prstGeom>
        </p:spPr>
        <p:txBody>
          <a:bodyPr wrap="none">
            <a:spAutoFit/>
          </a:bodyPr>
          <a:lstStyle/>
          <a:p>
            <a:r>
              <a:rPr lang="en-GB" sz="1800" dirty="0">
                <a:solidFill>
                  <a:schemeClr val="bg1"/>
                </a:solidFill>
              </a:rPr>
              <a:t>UT excited thermography</a:t>
            </a:r>
          </a:p>
        </p:txBody>
      </p:sp>
      <p:sp>
        <p:nvSpPr>
          <p:cNvPr id="28" name="Rectangle 27"/>
          <p:cNvSpPr/>
          <p:nvPr/>
        </p:nvSpPr>
        <p:spPr>
          <a:xfrm>
            <a:off x="172721" y="1938375"/>
            <a:ext cx="2518638" cy="369332"/>
          </a:xfrm>
          <a:prstGeom prst="rect">
            <a:avLst/>
          </a:prstGeom>
        </p:spPr>
        <p:txBody>
          <a:bodyPr wrap="none">
            <a:spAutoFit/>
          </a:bodyPr>
          <a:lstStyle/>
          <a:p>
            <a:r>
              <a:rPr lang="en-GB" sz="1800" dirty="0">
                <a:solidFill>
                  <a:schemeClr val="bg1"/>
                </a:solidFill>
              </a:rPr>
              <a:t>Back-Scattering X-Ray</a:t>
            </a:r>
          </a:p>
        </p:txBody>
      </p:sp>
      <p:sp>
        <p:nvSpPr>
          <p:cNvPr id="29" name="Rectangle 28"/>
          <p:cNvSpPr/>
          <p:nvPr/>
        </p:nvSpPr>
        <p:spPr>
          <a:xfrm>
            <a:off x="2923195" y="1639167"/>
            <a:ext cx="3138464" cy="1077218"/>
          </a:xfrm>
          <a:prstGeom prst="rect">
            <a:avLst/>
          </a:prstGeom>
        </p:spPr>
        <p:txBody>
          <a:bodyPr wrap="square">
            <a:spAutoFit/>
          </a:bodyPr>
          <a:lstStyle/>
          <a:p>
            <a:r>
              <a:rPr lang="en-GB" dirty="0">
                <a:solidFill>
                  <a:schemeClr val="bg1"/>
                </a:solidFill>
                <a:latin typeface="Arial" pitchFamily="34" charset="0"/>
                <a:ea typeface="ＭＳ Ｐゴシック" charset="-128"/>
              </a:rPr>
              <a:t>NDT of metal &amp; composite structures </a:t>
            </a:r>
          </a:p>
          <a:p>
            <a:r>
              <a:rPr lang="en-GB" dirty="0">
                <a:solidFill>
                  <a:schemeClr val="bg1"/>
                </a:solidFill>
                <a:latin typeface="Arial" pitchFamily="34" charset="0"/>
                <a:ea typeface="ＭＳ Ｐゴシック" charset="-128"/>
              </a:rPr>
              <a:t>Outer &amp; inner structures</a:t>
            </a:r>
          </a:p>
          <a:p>
            <a:r>
              <a:rPr lang="en-GB" dirty="0">
                <a:solidFill>
                  <a:schemeClr val="bg1"/>
                </a:solidFill>
                <a:latin typeface="Arial" pitchFamily="34" charset="0"/>
                <a:ea typeface="ＭＳ Ｐゴシック" charset="-128"/>
              </a:rPr>
              <a:t>Minimum radiation</a:t>
            </a:r>
            <a:endParaRPr lang="en-US" dirty="0">
              <a:solidFill>
                <a:schemeClr val="bg1"/>
              </a:solidFill>
              <a:latin typeface="Arial" pitchFamily="34" charset="0"/>
              <a:ea typeface="ＭＳ Ｐゴシック" charset="-128"/>
            </a:endParaRPr>
          </a:p>
        </p:txBody>
      </p:sp>
      <p:sp>
        <p:nvSpPr>
          <p:cNvPr id="30" name="Rectangle 29"/>
          <p:cNvSpPr/>
          <p:nvPr/>
        </p:nvSpPr>
        <p:spPr>
          <a:xfrm>
            <a:off x="2923196" y="3462666"/>
            <a:ext cx="2772311" cy="584775"/>
          </a:xfrm>
          <a:prstGeom prst="rect">
            <a:avLst/>
          </a:prstGeom>
        </p:spPr>
        <p:txBody>
          <a:bodyPr wrap="square">
            <a:spAutoFit/>
          </a:bodyPr>
          <a:lstStyle/>
          <a:p>
            <a:r>
              <a:rPr lang="en-GB" dirty="0">
                <a:solidFill>
                  <a:schemeClr val="bg1"/>
                </a:solidFill>
                <a:latin typeface="Arial" pitchFamily="34" charset="0"/>
                <a:ea typeface="ＭＳ Ｐゴシック" charset="-128"/>
              </a:rPr>
              <a:t>NDT of composite </a:t>
            </a:r>
            <a:r>
              <a:rPr lang="en-GB" dirty="0" smtClean="0">
                <a:solidFill>
                  <a:schemeClr val="bg1"/>
                </a:solidFill>
                <a:latin typeface="Arial" pitchFamily="34" charset="0"/>
                <a:ea typeface="ＭＳ Ｐゴシック" charset="-128"/>
              </a:rPr>
              <a:t>structures</a:t>
            </a:r>
          </a:p>
          <a:p>
            <a:r>
              <a:rPr lang="en-GB" dirty="0">
                <a:solidFill>
                  <a:schemeClr val="bg1"/>
                </a:solidFill>
                <a:latin typeface="Arial" pitchFamily="34" charset="0"/>
                <a:ea typeface="ＭＳ Ｐゴシック" charset="-128"/>
              </a:rPr>
              <a:t>Outer &amp; inner </a:t>
            </a:r>
            <a:r>
              <a:rPr lang="en-GB" dirty="0" smtClean="0">
                <a:solidFill>
                  <a:schemeClr val="bg1"/>
                </a:solidFill>
                <a:latin typeface="Arial" pitchFamily="34" charset="0"/>
                <a:ea typeface="ＭＳ Ｐゴシック" charset="-128"/>
              </a:rPr>
              <a:t>structures</a:t>
            </a:r>
          </a:p>
        </p:txBody>
      </p:sp>
      <p:sp>
        <p:nvSpPr>
          <p:cNvPr id="31" name="Rectangle 30"/>
          <p:cNvSpPr/>
          <p:nvPr/>
        </p:nvSpPr>
        <p:spPr>
          <a:xfrm>
            <a:off x="2923195" y="5201153"/>
            <a:ext cx="2772311" cy="584775"/>
          </a:xfrm>
          <a:prstGeom prst="rect">
            <a:avLst/>
          </a:prstGeom>
        </p:spPr>
        <p:txBody>
          <a:bodyPr wrap="square">
            <a:spAutoFit/>
          </a:bodyPr>
          <a:lstStyle/>
          <a:p>
            <a:r>
              <a:rPr lang="en-GB" dirty="0">
                <a:solidFill>
                  <a:schemeClr val="bg1"/>
                </a:solidFill>
                <a:latin typeface="Arial" pitchFamily="34" charset="0"/>
                <a:ea typeface="ＭＳ Ｐゴシック" charset="-128"/>
              </a:rPr>
              <a:t>NDT of composite </a:t>
            </a:r>
            <a:r>
              <a:rPr lang="en-GB" dirty="0" smtClean="0">
                <a:solidFill>
                  <a:schemeClr val="bg1"/>
                </a:solidFill>
                <a:latin typeface="Arial" pitchFamily="34" charset="0"/>
                <a:ea typeface="ＭＳ Ｐゴシック" charset="-128"/>
              </a:rPr>
              <a:t>structures</a:t>
            </a:r>
          </a:p>
          <a:p>
            <a:r>
              <a:rPr lang="en-GB" dirty="0" smtClean="0">
                <a:solidFill>
                  <a:schemeClr val="bg1"/>
                </a:solidFill>
                <a:latin typeface="Arial" pitchFamily="34" charset="0"/>
                <a:ea typeface="ＭＳ Ｐゴシック" charset="-128"/>
              </a:rPr>
              <a:t>Outer </a:t>
            </a:r>
            <a:r>
              <a:rPr lang="en-GB" dirty="0">
                <a:solidFill>
                  <a:schemeClr val="bg1"/>
                </a:solidFill>
                <a:latin typeface="Arial" pitchFamily="34" charset="0"/>
                <a:ea typeface="ＭＳ Ｐゴシック" charset="-128"/>
              </a:rPr>
              <a:t>structures</a:t>
            </a:r>
          </a:p>
        </p:txBody>
      </p:sp>
      <p:pic>
        <p:nvPicPr>
          <p:cNvPr id="3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148" t="45095" r="13120" b="9809"/>
          <a:stretch/>
        </p:blipFill>
        <p:spPr bwMode="auto">
          <a:xfrm>
            <a:off x="5695507" y="2894444"/>
            <a:ext cx="3318152" cy="183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4713" t="21734" r="42170" b="6250"/>
          <a:stretch/>
        </p:blipFill>
        <p:spPr bwMode="auto">
          <a:xfrm rot="16200000">
            <a:off x="7059499" y="701776"/>
            <a:ext cx="956320" cy="29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1137" y="4909628"/>
            <a:ext cx="1692241" cy="12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Imag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9754" y="4909628"/>
            <a:ext cx="1267765" cy="1188000"/>
          </a:xfrm>
          <a:prstGeom prst="rect">
            <a:avLst/>
          </a:prstGeom>
          <a:noFill/>
          <a:ln>
            <a:noFill/>
          </a:ln>
        </p:spPr>
      </p:pic>
      <p:sp>
        <p:nvSpPr>
          <p:cNvPr id="36" name="Content Placeholder 8"/>
          <p:cNvSpPr txBox="1">
            <a:spLocks/>
          </p:cNvSpPr>
          <p:nvPr/>
        </p:nvSpPr>
        <p:spPr>
          <a:xfrm>
            <a:off x="188582" y="1195878"/>
            <a:ext cx="8640000" cy="614312"/>
          </a:xfrm>
          <a:prstGeom prst="rect">
            <a:avLst/>
          </a:prstGeom>
        </p:spPr>
        <p:txBody>
          <a:bodyPr/>
          <a:lstStyle>
            <a:lvl1pPr marL="180000" indent="-180000" algn="l" rtl="0" eaLnBrk="1" fontAlgn="base" hangingPunct="1">
              <a:spcBef>
                <a:spcPts val="600"/>
              </a:spcBef>
              <a:spcAft>
                <a:spcPct val="0"/>
              </a:spcAft>
              <a:buSzPct val="120000"/>
              <a:buFont typeface="Arial" pitchFamily="34" charset="0"/>
              <a:buChar char="•"/>
              <a:defRPr sz="1700" spc="-20">
                <a:solidFill>
                  <a:schemeClr val="tx2">
                    <a:lumMod val="50000"/>
                  </a:schemeClr>
                </a:solidFill>
                <a:latin typeface="+mn-lt"/>
                <a:ea typeface="+mn-ea"/>
                <a:cs typeface="+mn-cs"/>
              </a:defRPr>
            </a:lvl1pPr>
            <a:lvl2pPr marL="360000" indent="-180000" algn="l" rtl="0" eaLnBrk="1" fontAlgn="base" hangingPunct="1">
              <a:spcBef>
                <a:spcPts val="600"/>
              </a:spcBef>
              <a:spcAft>
                <a:spcPct val="0"/>
              </a:spcAft>
              <a:buSzPct val="120000"/>
              <a:buFont typeface="Arial" pitchFamily="34" charset="0"/>
              <a:buChar char="•"/>
              <a:defRPr sz="1500" spc="-20">
                <a:solidFill>
                  <a:schemeClr val="tx2">
                    <a:lumMod val="50000"/>
                  </a:schemeClr>
                </a:solidFill>
                <a:latin typeface="+mn-lt"/>
              </a:defRPr>
            </a:lvl2pPr>
            <a:lvl3pPr marL="540000" indent="-180000" algn="l" rtl="0" eaLnBrk="1" fontAlgn="base" hangingPunct="1">
              <a:spcBef>
                <a:spcPts val="600"/>
              </a:spcBef>
              <a:spcAft>
                <a:spcPct val="0"/>
              </a:spcAft>
              <a:buSzPct val="120000"/>
              <a:buFont typeface="Arial" pitchFamily="34" charset="0"/>
              <a:buChar char="•"/>
              <a:defRPr sz="1500" spc="-20">
                <a:solidFill>
                  <a:schemeClr val="tx2">
                    <a:lumMod val="50000"/>
                  </a:schemeClr>
                </a:solidFill>
                <a:latin typeface="+mn-lt"/>
              </a:defRPr>
            </a:lvl3pPr>
            <a:lvl4pPr marL="720000" indent="-180000" algn="l" rtl="0" eaLnBrk="1" fontAlgn="base" hangingPunct="1">
              <a:spcBef>
                <a:spcPts val="600"/>
              </a:spcBef>
              <a:spcAft>
                <a:spcPct val="0"/>
              </a:spcAft>
              <a:buSzPct val="120000"/>
              <a:buFont typeface="Arial" pitchFamily="34" charset="0"/>
              <a:buChar char="•"/>
              <a:defRPr sz="1300" spc="-20">
                <a:solidFill>
                  <a:schemeClr val="tx2">
                    <a:lumMod val="50000"/>
                  </a:schemeClr>
                </a:solidFill>
                <a:latin typeface="+mn-lt"/>
              </a:defRPr>
            </a:lvl4pPr>
            <a:lvl5pPr marL="900000" indent="-180000" algn="l" rtl="0" eaLnBrk="1" fontAlgn="base" hangingPunct="1">
              <a:spcBef>
                <a:spcPts val="600"/>
              </a:spcBef>
              <a:spcAft>
                <a:spcPct val="0"/>
              </a:spcAft>
              <a:buSzPct val="120000"/>
              <a:buFont typeface="Arial" pitchFamily="34" charset="0"/>
              <a:buChar char="•"/>
              <a:defRPr sz="1300" spc="-20">
                <a:solidFill>
                  <a:schemeClr val="tx2">
                    <a:lumMod val="50000"/>
                  </a:schemeClr>
                </a:solidFill>
                <a:latin typeface="+mn-lt"/>
              </a:defRPr>
            </a:lvl5pPr>
            <a:lvl6pPr marL="1080000" indent="-180000" algn="l" rtl="0" eaLnBrk="1" fontAlgn="base" hangingPunct="1">
              <a:spcBef>
                <a:spcPts val="600"/>
              </a:spcBef>
              <a:spcAft>
                <a:spcPct val="0"/>
              </a:spcAft>
              <a:buFont typeface="Arial" pitchFamily="34" charset="0"/>
              <a:buChar char="•"/>
              <a:defRPr sz="1100">
                <a:solidFill>
                  <a:schemeClr val="tx2">
                    <a:lumMod val="50000"/>
                  </a:schemeClr>
                </a:solidFill>
                <a:latin typeface="+mn-lt"/>
              </a:defRPr>
            </a:lvl6pPr>
            <a:lvl7pPr marL="1260000" indent="-180000" algn="l" rtl="0" eaLnBrk="1" fontAlgn="base" hangingPunct="1">
              <a:spcBef>
                <a:spcPts val="600"/>
              </a:spcBef>
              <a:spcAft>
                <a:spcPct val="0"/>
              </a:spcAft>
              <a:buFont typeface="Arial" pitchFamily="34" charset="0"/>
              <a:buChar char="•"/>
              <a:defRPr sz="1100">
                <a:solidFill>
                  <a:schemeClr val="tx2">
                    <a:lumMod val="50000"/>
                  </a:schemeClr>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a:lstStyle>
          <a:p>
            <a:pPr marL="0" indent="0">
              <a:buFont typeface="Arial" pitchFamily="34" charset="0"/>
              <a:buNone/>
            </a:pPr>
            <a:r>
              <a:rPr lang="en-GB" sz="1800" kern="0" dirty="0" smtClean="0">
                <a:solidFill>
                  <a:schemeClr val="bg1"/>
                </a:solidFill>
              </a:rPr>
              <a:t>One-side NDT Technologies</a:t>
            </a:r>
          </a:p>
        </p:txBody>
      </p:sp>
      <p:grpSp>
        <p:nvGrpSpPr>
          <p:cNvPr id="37" name="Group 13"/>
          <p:cNvGrpSpPr/>
          <p:nvPr/>
        </p:nvGrpSpPr>
        <p:grpSpPr>
          <a:xfrm>
            <a:off x="172693" y="1795154"/>
            <a:ext cx="2304000" cy="72000"/>
            <a:chOff x="363310" y="943147"/>
            <a:chExt cx="5235370" cy="278893"/>
          </a:xfrm>
          <a:solidFill>
            <a:schemeClr val="bg1"/>
          </a:solidFill>
        </p:grpSpPr>
        <p:sp>
          <p:nvSpPr>
            <p:cNvPr id="38"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39"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Tree>
    <p:extLst>
      <p:ext uri="{BB962C8B-B14F-4D97-AF65-F5344CB8AC3E}">
        <p14:creationId xmlns:p14="http://schemas.microsoft.com/office/powerpoint/2010/main" val="153156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10"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0" grpId="0" animBg="1"/>
      <p:bldP spid="54" grpId="0" animBg="1"/>
      <p:bldP spid="26" grpId="0"/>
      <p:bldP spid="27" grpId="0"/>
      <p:bldP spid="28" grpId="0"/>
      <p:bldP spid="29" grpId="0"/>
      <p:bldP spid="30" grpId="0"/>
      <p:bldP spid="31"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D70">
            <a:alpha val="88000"/>
          </a:srgbClr>
        </a:solidFill>
        <a:effectLst/>
      </p:bgPr>
    </p:bg>
    <p:spTree>
      <p:nvGrpSpPr>
        <p:cNvPr id="1" name=""/>
        <p:cNvGrpSpPr/>
        <p:nvPr/>
      </p:nvGrpSpPr>
      <p:grpSpPr>
        <a:xfrm>
          <a:off x="0" y="0"/>
          <a:ext cx="0" cy="0"/>
          <a:chOff x="0" y="0"/>
          <a:chExt cx="0" cy="0"/>
        </a:xfrm>
      </p:grpSpPr>
      <p:sp>
        <p:nvSpPr>
          <p:cNvPr id="54" name="Rectangle 43"/>
          <p:cNvSpPr/>
          <p:nvPr/>
        </p:nvSpPr>
        <p:spPr bwMode="auto">
          <a:xfrm>
            <a:off x="47781" y="1282229"/>
            <a:ext cx="9000000" cy="4523658"/>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z="3200" dirty="0" smtClean="0">
                <a:solidFill>
                  <a:schemeClr val="tx2">
                    <a:lumMod val="50000"/>
                  </a:schemeClr>
                </a:solidFill>
              </a:rPr>
              <a:t>Wrap-up</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en-US" smtClean="0">
                <a:solidFill>
                  <a:srgbClr val="FFFFFF"/>
                </a:solidFill>
              </a:rPr>
              <a:t>2015</a:t>
            </a:r>
            <a:endParaRPr lang="es-ES_tradnl" dirty="0">
              <a:solidFill>
                <a:srgbClr val="FFFFFF"/>
              </a:solidFill>
            </a:endParaRPr>
          </a:p>
        </p:txBody>
      </p:sp>
      <p:sp>
        <p:nvSpPr>
          <p:cNvPr id="4" name="Footer Placeholder 3"/>
          <p:cNvSpPr>
            <a:spLocks noGrp="1"/>
          </p:cNvSpPr>
          <p:nvPr>
            <p:ph type="ftr" sz="quarter" idx="11"/>
          </p:nvPr>
        </p:nvSpPr>
        <p:spPr/>
        <p:txBody>
          <a:bodyPr/>
          <a:lstStyle/>
          <a:p>
            <a:pPr>
              <a:defRPr/>
            </a:pPr>
            <a:r>
              <a:rPr lang="es-ES_tradnl" smtClean="0">
                <a:solidFill>
                  <a:srgbClr val="FFFFFF"/>
                </a:solidFill>
              </a:rPr>
              <a:t>Airbus Operations</a:t>
            </a:r>
            <a:endParaRPr lang="es-ES_tradnl" dirty="0">
              <a:solidFill>
                <a:srgbClr val="FFFFFF"/>
              </a:solidFill>
            </a:endParaRPr>
          </a:p>
        </p:txBody>
      </p:sp>
      <p:grpSp>
        <p:nvGrpSpPr>
          <p:cNvPr id="82" name="Group 13"/>
          <p:cNvGrpSpPr/>
          <p:nvPr/>
        </p:nvGrpSpPr>
        <p:grpSpPr>
          <a:xfrm>
            <a:off x="192986" y="1363159"/>
            <a:ext cx="8712000" cy="72000"/>
            <a:chOff x="363310" y="943147"/>
            <a:chExt cx="5235370" cy="278893"/>
          </a:xfrm>
          <a:solidFill>
            <a:schemeClr val="bg1"/>
          </a:solidFill>
        </p:grpSpPr>
        <p:sp>
          <p:nvSpPr>
            <p:cNvPr id="83"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84"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48" name="Content Placeholder 8"/>
          <p:cNvSpPr txBox="1">
            <a:spLocks/>
          </p:cNvSpPr>
          <p:nvPr/>
        </p:nvSpPr>
        <p:spPr>
          <a:xfrm>
            <a:off x="172693" y="1503031"/>
            <a:ext cx="8875088" cy="4302856"/>
          </a:xfrm>
          <a:prstGeom prst="rect">
            <a:avLst/>
          </a:prstGeom>
        </p:spPr>
        <p:txBody>
          <a:bodyPr/>
          <a:lstStyle>
            <a:lvl1pPr marL="180000" indent="-180000" algn="l" rtl="0" eaLnBrk="1" fontAlgn="base" hangingPunct="1">
              <a:spcBef>
                <a:spcPts val="600"/>
              </a:spcBef>
              <a:spcAft>
                <a:spcPct val="0"/>
              </a:spcAft>
              <a:buSzPct val="120000"/>
              <a:buFont typeface="Arial" pitchFamily="34" charset="0"/>
              <a:buChar char="•"/>
              <a:defRPr sz="1700" spc="-20">
                <a:solidFill>
                  <a:schemeClr val="tx2">
                    <a:lumMod val="50000"/>
                  </a:schemeClr>
                </a:solidFill>
                <a:latin typeface="+mn-lt"/>
                <a:ea typeface="+mn-ea"/>
                <a:cs typeface="+mn-cs"/>
              </a:defRPr>
            </a:lvl1pPr>
            <a:lvl2pPr marL="360000" indent="-180000" algn="l" rtl="0" eaLnBrk="1" fontAlgn="base" hangingPunct="1">
              <a:spcBef>
                <a:spcPts val="600"/>
              </a:spcBef>
              <a:spcAft>
                <a:spcPct val="0"/>
              </a:spcAft>
              <a:buSzPct val="120000"/>
              <a:buFont typeface="Arial" pitchFamily="34" charset="0"/>
              <a:buChar char="•"/>
              <a:defRPr sz="1500" spc="-20">
                <a:solidFill>
                  <a:schemeClr val="tx2">
                    <a:lumMod val="50000"/>
                  </a:schemeClr>
                </a:solidFill>
                <a:latin typeface="+mn-lt"/>
              </a:defRPr>
            </a:lvl2pPr>
            <a:lvl3pPr marL="540000" indent="-180000" algn="l" rtl="0" eaLnBrk="1" fontAlgn="base" hangingPunct="1">
              <a:spcBef>
                <a:spcPts val="600"/>
              </a:spcBef>
              <a:spcAft>
                <a:spcPct val="0"/>
              </a:spcAft>
              <a:buSzPct val="120000"/>
              <a:buFont typeface="Arial" pitchFamily="34" charset="0"/>
              <a:buChar char="•"/>
              <a:defRPr sz="1500" spc="-20">
                <a:solidFill>
                  <a:schemeClr val="tx2">
                    <a:lumMod val="50000"/>
                  </a:schemeClr>
                </a:solidFill>
                <a:latin typeface="+mn-lt"/>
              </a:defRPr>
            </a:lvl3pPr>
            <a:lvl4pPr marL="720000" indent="-180000" algn="l" rtl="0" eaLnBrk="1" fontAlgn="base" hangingPunct="1">
              <a:spcBef>
                <a:spcPts val="600"/>
              </a:spcBef>
              <a:spcAft>
                <a:spcPct val="0"/>
              </a:spcAft>
              <a:buSzPct val="120000"/>
              <a:buFont typeface="Arial" pitchFamily="34" charset="0"/>
              <a:buChar char="•"/>
              <a:defRPr sz="1300" spc="-20">
                <a:solidFill>
                  <a:schemeClr val="tx2">
                    <a:lumMod val="50000"/>
                  </a:schemeClr>
                </a:solidFill>
                <a:latin typeface="+mn-lt"/>
              </a:defRPr>
            </a:lvl4pPr>
            <a:lvl5pPr marL="900000" indent="-180000" algn="l" rtl="0" eaLnBrk="1" fontAlgn="base" hangingPunct="1">
              <a:spcBef>
                <a:spcPts val="600"/>
              </a:spcBef>
              <a:spcAft>
                <a:spcPct val="0"/>
              </a:spcAft>
              <a:buSzPct val="120000"/>
              <a:buFont typeface="Arial" pitchFamily="34" charset="0"/>
              <a:buChar char="•"/>
              <a:defRPr sz="1300" spc="-20">
                <a:solidFill>
                  <a:schemeClr val="tx2">
                    <a:lumMod val="50000"/>
                  </a:schemeClr>
                </a:solidFill>
                <a:latin typeface="+mn-lt"/>
              </a:defRPr>
            </a:lvl5pPr>
            <a:lvl6pPr marL="1080000" indent="-180000" algn="l" rtl="0" eaLnBrk="1" fontAlgn="base" hangingPunct="1">
              <a:spcBef>
                <a:spcPts val="600"/>
              </a:spcBef>
              <a:spcAft>
                <a:spcPct val="0"/>
              </a:spcAft>
              <a:buFont typeface="Arial" pitchFamily="34" charset="0"/>
              <a:buChar char="•"/>
              <a:defRPr sz="1100">
                <a:solidFill>
                  <a:schemeClr val="tx2">
                    <a:lumMod val="50000"/>
                  </a:schemeClr>
                </a:solidFill>
                <a:latin typeface="+mn-lt"/>
              </a:defRPr>
            </a:lvl6pPr>
            <a:lvl7pPr marL="1260000" indent="-180000" algn="l" rtl="0" eaLnBrk="1" fontAlgn="base" hangingPunct="1">
              <a:spcBef>
                <a:spcPts val="600"/>
              </a:spcBef>
              <a:spcAft>
                <a:spcPct val="0"/>
              </a:spcAft>
              <a:buFont typeface="Arial" pitchFamily="34" charset="0"/>
              <a:buChar char="•"/>
              <a:defRPr sz="1100">
                <a:solidFill>
                  <a:schemeClr val="tx2">
                    <a:lumMod val="50000"/>
                  </a:schemeClr>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a:lstStyle>
          <a:p>
            <a:r>
              <a:rPr lang="en-GB" sz="2400" kern="0" dirty="0" smtClean="0">
                <a:solidFill>
                  <a:schemeClr val="bg1"/>
                </a:solidFill>
              </a:rPr>
              <a:t>Simple use of advanced technologies: KEEP IT SIMPLE</a:t>
            </a:r>
          </a:p>
          <a:p>
            <a:r>
              <a:rPr lang="en-GB" sz="2400" kern="0" dirty="0" smtClean="0">
                <a:solidFill>
                  <a:schemeClr val="bg1"/>
                </a:solidFill>
              </a:rPr>
              <a:t>Increase efficiency of inspectors: </a:t>
            </a:r>
            <a:r>
              <a:rPr lang="en-US" sz="2400" kern="0" dirty="0" smtClean="0">
                <a:solidFill>
                  <a:schemeClr val="bg1"/>
                </a:solidFill>
              </a:rPr>
              <a:t>Focus skilled NDT inspectors on critical NDT steps</a:t>
            </a:r>
            <a:endParaRPr lang="en-GB" sz="2400" kern="0" dirty="0" smtClean="0">
              <a:solidFill>
                <a:schemeClr val="bg1"/>
              </a:solidFill>
            </a:endParaRPr>
          </a:p>
          <a:p>
            <a:r>
              <a:rPr lang="en-GB" sz="2400" kern="0" dirty="0" smtClean="0">
                <a:solidFill>
                  <a:schemeClr val="bg1"/>
                </a:solidFill>
              </a:rPr>
              <a:t>Increase data availability for maintenance follow-up / decision making</a:t>
            </a:r>
          </a:p>
          <a:p>
            <a:r>
              <a:rPr lang="en-GB" sz="2400" kern="0" dirty="0" smtClean="0">
                <a:solidFill>
                  <a:schemeClr val="bg1"/>
                </a:solidFill>
              </a:rPr>
              <a:t>Adapt automation to each scenario &amp; user</a:t>
            </a:r>
          </a:p>
          <a:p>
            <a:r>
              <a:rPr lang="en-GB" sz="2400" kern="0" dirty="0" smtClean="0">
                <a:solidFill>
                  <a:schemeClr val="bg1"/>
                </a:solidFill>
              </a:rPr>
              <a:t>Contribute to A/C availability &amp; Maintenance schedule management</a:t>
            </a:r>
          </a:p>
          <a:p>
            <a:r>
              <a:rPr lang="en-GB" sz="2400" kern="0" dirty="0" smtClean="0">
                <a:solidFill>
                  <a:schemeClr val="bg1"/>
                </a:solidFill>
              </a:rPr>
              <a:t>Comply with requirements from Authorities</a:t>
            </a:r>
          </a:p>
          <a:p>
            <a:r>
              <a:rPr lang="en-GB" sz="2400" kern="0" dirty="0" smtClean="0">
                <a:solidFill>
                  <a:schemeClr val="bg1"/>
                </a:solidFill>
              </a:rPr>
              <a:t>Comply with Operators needs</a:t>
            </a:r>
          </a:p>
          <a:p>
            <a:endParaRPr lang="en-GB" sz="2400" kern="0" dirty="0" smtClean="0">
              <a:solidFill>
                <a:schemeClr val="bg1"/>
              </a:solidFill>
            </a:endParaRPr>
          </a:p>
          <a:p>
            <a:endParaRPr lang="en-GB" sz="2400" kern="0" dirty="0" smtClean="0">
              <a:solidFill>
                <a:schemeClr val="bg1"/>
              </a:solidFill>
            </a:endParaRPr>
          </a:p>
        </p:txBody>
      </p:sp>
    </p:spTree>
    <p:extLst>
      <p:ext uri="{BB962C8B-B14F-4D97-AF65-F5344CB8AC3E}">
        <p14:creationId xmlns:p14="http://schemas.microsoft.com/office/powerpoint/2010/main" val="3849653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xEl>
                                              <p:pRg st="0" end="0"/>
                                            </p:txEl>
                                          </p:spTgt>
                                        </p:tgtEl>
                                        <p:attrNameLst>
                                          <p:attrName>style.visibility</p:attrName>
                                        </p:attrNameLst>
                                      </p:cBhvr>
                                      <p:to>
                                        <p:strVal val="visible"/>
                                      </p:to>
                                    </p:set>
                                    <p:animEffect transition="in" filter="fade">
                                      <p:cBhvr>
                                        <p:cTn id="15" dur="500"/>
                                        <p:tgtEl>
                                          <p:spTgt spid="4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
                                            <p:txEl>
                                              <p:pRg st="1" end="1"/>
                                            </p:txEl>
                                          </p:spTgt>
                                        </p:tgtEl>
                                        <p:attrNameLst>
                                          <p:attrName>style.visibility</p:attrName>
                                        </p:attrNameLst>
                                      </p:cBhvr>
                                      <p:to>
                                        <p:strVal val="visible"/>
                                      </p:to>
                                    </p:set>
                                    <p:animEffect transition="in" filter="fade">
                                      <p:cBhvr>
                                        <p:cTn id="20" dur="500"/>
                                        <p:tgtEl>
                                          <p:spTgt spid="4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8">
                                            <p:txEl>
                                              <p:pRg st="2" end="2"/>
                                            </p:txEl>
                                          </p:spTgt>
                                        </p:tgtEl>
                                        <p:attrNameLst>
                                          <p:attrName>style.visibility</p:attrName>
                                        </p:attrNameLst>
                                      </p:cBhvr>
                                      <p:to>
                                        <p:strVal val="visible"/>
                                      </p:to>
                                    </p:set>
                                    <p:animEffect transition="in" filter="fade">
                                      <p:cBhvr>
                                        <p:cTn id="25" dur="500"/>
                                        <p:tgtEl>
                                          <p:spTgt spid="4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8">
                                            <p:txEl>
                                              <p:pRg st="3" end="3"/>
                                            </p:txEl>
                                          </p:spTgt>
                                        </p:tgtEl>
                                        <p:attrNameLst>
                                          <p:attrName>style.visibility</p:attrName>
                                        </p:attrNameLst>
                                      </p:cBhvr>
                                      <p:to>
                                        <p:strVal val="visible"/>
                                      </p:to>
                                    </p:set>
                                    <p:animEffect transition="in" filter="fade">
                                      <p:cBhvr>
                                        <p:cTn id="30" dur="500"/>
                                        <p:tgtEl>
                                          <p:spTgt spid="4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8">
                                            <p:txEl>
                                              <p:pRg st="4" end="4"/>
                                            </p:txEl>
                                          </p:spTgt>
                                        </p:tgtEl>
                                        <p:attrNameLst>
                                          <p:attrName>style.visibility</p:attrName>
                                        </p:attrNameLst>
                                      </p:cBhvr>
                                      <p:to>
                                        <p:strVal val="visible"/>
                                      </p:to>
                                    </p:set>
                                    <p:animEffect transition="in" filter="fade">
                                      <p:cBhvr>
                                        <p:cTn id="35" dur="500"/>
                                        <p:tgtEl>
                                          <p:spTgt spid="4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8">
                                            <p:txEl>
                                              <p:pRg st="5" end="5"/>
                                            </p:txEl>
                                          </p:spTgt>
                                        </p:tgtEl>
                                        <p:attrNameLst>
                                          <p:attrName>style.visibility</p:attrName>
                                        </p:attrNameLst>
                                      </p:cBhvr>
                                      <p:to>
                                        <p:strVal val="visible"/>
                                      </p:to>
                                    </p:set>
                                    <p:animEffect transition="in" filter="fade">
                                      <p:cBhvr>
                                        <p:cTn id="40" dur="500"/>
                                        <p:tgtEl>
                                          <p:spTgt spid="4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8">
                                            <p:txEl>
                                              <p:pRg st="6" end="6"/>
                                            </p:txEl>
                                          </p:spTgt>
                                        </p:tgtEl>
                                        <p:attrNameLst>
                                          <p:attrName>style.visibility</p:attrName>
                                        </p:attrNameLst>
                                      </p:cBhvr>
                                      <p:to>
                                        <p:strVal val="visible"/>
                                      </p:to>
                                    </p:set>
                                    <p:animEffect transition="in" filter="fade">
                                      <p:cBhvr>
                                        <p:cTn id="45" dur="500"/>
                                        <p:tgtEl>
                                          <p:spTgt spid="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4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0" y="1109869"/>
            <a:ext cx="9144000" cy="435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bwMode="auto">
          <a:xfrm>
            <a:off x="1" y="1097854"/>
            <a:ext cx="9143999" cy="1148271"/>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lnSpc>
                <a:spcPct val="80000"/>
              </a:lnSpc>
              <a:spcBef>
                <a:spcPct val="50000"/>
              </a:spcBef>
              <a:spcAft>
                <a:spcPct val="0"/>
              </a:spcAft>
            </a:pPr>
            <a:endParaRPr lang="en-US" sz="1600" dirty="0">
              <a:solidFill>
                <a:srgbClr val="71798C"/>
              </a:solidFill>
            </a:endParaRPr>
          </a:p>
        </p:txBody>
      </p:sp>
      <p:sp>
        <p:nvSpPr>
          <p:cNvPr id="6" name="Title 5"/>
          <p:cNvSpPr>
            <a:spLocks noGrp="1"/>
          </p:cNvSpPr>
          <p:nvPr>
            <p:ph type="title"/>
          </p:nvPr>
        </p:nvSpPr>
        <p:spPr/>
        <p:txBody>
          <a:bodyPr/>
          <a:lstStyle/>
          <a:p>
            <a:r>
              <a:rPr lang="es-ES_tradnl" sz="3200" dirty="0" smtClean="0">
                <a:solidFill>
                  <a:schemeClr val="tx2">
                    <a:lumMod val="50000"/>
                  </a:schemeClr>
                </a:solidFill>
              </a:rPr>
              <a:t>Q&amp;A</a:t>
            </a:r>
            <a:endParaRPr lang="es-ES_tradnl"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en-US" smtClean="0">
                <a:solidFill>
                  <a:srgbClr val="FFFFFF"/>
                </a:solidFill>
              </a:rPr>
              <a:t>2015</a:t>
            </a:r>
            <a:endParaRPr lang="en-GB" dirty="0">
              <a:solidFill>
                <a:srgbClr val="FFFFFF"/>
              </a:solidFill>
            </a:endParaRPr>
          </a:p>
        </p:txBody>
      </p:sp>
      <p:sp>
        <p:nvSpPr>
          <p:cNvPr id="18" name="TextBox 17"/>
          <p:cNvSpPr txBox="1"/>
          <p:nvPr/>
        </p:nvSpPr>
        <p:spPr>
          <a:xfrm>
            <a:off x="1704067" y="1275824"/>
            <a:ext cx="5735866" cy="584775"/>
          </a:xfrm>
          <a:prstGeom prst="rect">
            <a:avLst/>
          </a:prstGeom>
          <a:noFill/>
        </p:spPr>
        <p:txBody>
          <a:bodyPr wrap="none" rtlCol="0">
            <a:spAutoFit/>
          </a:bodyPr>
          <a:lstStyle/>
          <a:p>
            <a:pPr fontAlgn="base">
              <a:spcBef>
                <a:spcPct val="0"/>
              </a:spcBef>
              <a:spcAft>
                <a:spcPct val="0"/>
              </a:spcAft>
            </a:pPr>
            <a:r>
              <a:rPr lang="en-US" sz="3200" b="1" dirty="0" smtClean="0">
                <a:solidFill>
                  <a:srgbClr val="FFFFFF"/>
                </a:solidFill>
              </a:rPr>
              <a:t>Thank you for your attention</a:t>
            </a:r>
            <a:endParaRPr lang="en-US" sz="3200" b="1" dirty="0">
              <a:solidFill>
                <a:srgbClr val="FFFFFF"/>
              </a:solidFill>
            </a:endParaRPr>
          </a:p>
        </p:txBody>
      </p:sp>
      <p:grpSp>
        <p:nvGrpSpPr>
          <p:cNvPr id="31" name="Group 30"/>
          <p:cNvGrpSpPr/>
          <p:nvPr/>
        </p:nvGrpSpPr>
        <p:grpSpPr>
          <a:xfrm>
            <a:off x="1764000" y="1322937"/>
            <a:ext cx="5616000" cy="72000"/>
            <a:chOff x="363310" y="943147"/>
            <a:chExt cx="5235370" cy="278893"/>
          </a:xfrm>
          <a:solidFill>
            <a:srgbClr val="FFFFFF"/>
          </a:solidFill>
        </p:grpSpPr>
        <p:sp>
          <p:nvSpPr>
            <p:cNvPr id="32" name="Rectangle 31"/>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lnSpc>
                  <a:spcPct val="80000"/>
                </a:lnSpc>
                <a:spcBef>
                  <a:spcPct val="50000"/>
                </a:spcBef>
                <a:spcAft>
                  <a:spcPct val="0"/>
                </a:spcAft>
              </a:pPr>
              <a:endParaRPr lang="en-US" sz="1600">
                <a:solidFill>
                  <a:srgbClr val="FFFFFF"/>
                </a:solidFill>
              </a:endParaRPr>
            </a:p>
          </p:txBody>
        </p:sp>
        <p:sp>
          <p:nvSpPr>
            <p:cNvPr id="33" name="Rectangle 32"/>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lnSpc>
                  <a:spcPct val="80000"/>
                </a:lnSpc>
                <a:spcBef>
                  <a:spcPct val="50000"/>
                </a:spcBef>
                <a:spcAft>
                  <a:spcPct val="0"/>
                </a:spcAft>
              </a:pPr>
              <a:endParaRPr lang="en-US" sz="1600">
                <a:solidFill>
                  <a:srgbClr val="FFFFFF"/>
                </a:solidFill>
              </a:endParaRPr>
            </a:p>
          </p:txBody>
        </p:sp>
      </p:grpSp>
      <p:sp>
        <p:nvSpPr>
          <p:cNvPr id="44" name="Rectangle 43"/>
          <p:cNvSpPr/>
          <p:nvPr/>
        </p:nvSpPr>
        <p:spPr bwMode="auto">
          <a:xfrm>
            <a:off x="6047702" y="851774"/>
            <a:ext cx="3096298" cy="95135"/>
          </a:xfrm>
          <a:prstGeom prst="rect">
            <a:avLst/>
          </a:prstGeom>
          <a:solidFill>
            <a:srgbClr val="EBEEF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lnSpc>
                <a:spcPct val="80000"/>
              </a:lnSpc>
              <a:spcBef>
                <a:spcPct val="50000"/>
              </a:spcBef>
              <a:spcAft>
                <a:spcPct val="0"/>
              </a:spcAft>
            </a:pPr>
            <a:endParaRPr lang="en-US" sz="1600">
              <a:solidFill>
                <a:srgbClr val="71798C"/>
              </a:solidFill>
            </a:endParaRPr>
          </a:p>
        </p:txBody>
      </p:sp>
      <p:sp>
        <p:nvSpPr>
          <p:cNvPr id="45" name="Rectangle 44"/>
          <p:cNvSpPr/>
          <p:nvPr/>
        </p:nvSpPr>
        <p:spPr bwMode="auto">
          <a:xfrm>
            <a:off x="6047702" y="901212"/>
            <a:ext cx="3096298" cy="95135"/>
          </a:xfrm>
          <a:prstGeom prst="rect">
            <a:avLst/>
          </a:prstGeom>
          <a:solidFill>
            <a:srgbClr val="EBEEF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lnSpc>
                <a:spcPct val="80000"/>
              </a:lnSpc>
              <a:spcBef>
                <a:spcPct val="50000"/>
              </a:spcBef>
              <a:spcAft>
                <a:spcPct val="0"/>
              </a:spcAft>
            </a:pPr>
            <a:endParaRPr lang="en-US" sz="1600">
              <a:solidFill>
                <a:srgbClr val="71798C"/>
              </a:solidFill>
            </a:endParaRPr>
          </a:p>
        </p:txBody>
      </p:sp>
      <p:sp>
        <p:nvSpPr>
          <p:cNvPr id="2" name="Footer Placeholder 1"/>
          <p:cNvSpPr>
            <a:spLocks noGrp="1"/>
          </p:cNvSpPr>
          <p:nvPr>
            <p:ph type="ftr" sz="quarter" idx="11"/>
          </p:nvPr>
        </p:nvSpPr>
        <p:spPr/>
        <p:txBody>
          <a:bodyPr/>
          <a:lstStyle/>
          <a:p>
            <a:pPr>
              <a:defRPr/>
            </a:pPr>
            <a:r>
              <a:rPr lang="en-GB" smtClean="0"/>
              <a:t>Airbus Operations</a:t>
            </a:r>
            <a:endParaRPr lang="en-GB" dirty="0"/>
          </a:p>
        </p:txBody>
      </p:sp>
      <p:sp>
        <p:nvSpPr>
          <p:cNvPr id="13" name="5 Rectángulo"/>
          <p:cNvSpPr/>
          <p:nvPr/>
        </p:nvSpPr>
        <p:spPr>
          <a:xfrm>
            <a:off x="1107404" y="5522187"/>
            <a:ext cx="6929192" cy="523220"/>
          </a:xfrm>
          <a:prstGeom prst="rect">
            <a:avLst/>
          </a:prstGeom>
          <a:solidFill>
            <a:schemeClr val="bg1">
              <a:lumMod val="85000"/>
            </a:schemeClr>
          </a:solidFill>
        </p:spPr>
        <p:txBody>
          <a:bodyPr wrap="square">
            <a:spAutoFit/>
          </a:bodyPr>
          <a:lstStyle/>
          <a:p>
            <a:pPr algn="ctr"/>
            <a:r>
              <a:rPr lang="en-GB" sz="2800" b="1" dirty="0" smtClean="0">
                <a:solidFill>
                  <a:srgbClr val="000000"/>
                </a:solidFill>
              </a:rPr>
              <a:t>Airbus Engineering NDT In-Service</a:t>
            </a:r>
            <a:endParaRPr lang="en-GB" sz="2800" b="1" dirty="0">
              <a:solidFill>
                <a:srgbClr val="000000"/>
              </a:solidFill>
            </a:endParaRPr>
          </a:p>
        </p:txBody>
      </p:sp>
    </p:spTree>
    <p:extLst>
      <p:ext uri="{BB962C8B-B14F-4D97-AF65-F5344CB8AC3E}">
        <p14:creationId xmlns:p14="http://schemas.microsoft.com/office/powerpoint/2010/main" val="212704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350 XWB MSN5 FLYING OVER HONG KO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99340"/>
            <a:ext cx="9144000" cy="5382928"/>
          </a:xfrm>
          <a:prstGeom prst="rect">
            <a:avLst/>
          </a:prstGeom>
        </p:spPr>
      </p:pic>
      <p:sp>
        <p:nvSpPr>
          <p:cNvPr id="2" name="Title 1"/>
          <p:cNvSpPr>
            <a:spLocks noGrp="1"/>
          </p:cNvSpPr>
          <p:nvPr>
            <p:ph type="title"/>
          </p:nvPr>
        </p:nvSpPr>
        <p:spPr/>
        <p:txBody>
          <a:bodyPr/>
          <a:lstStyle/>
          <a:p>
            <a:r>
              <a:rPr lang="es-ES_tradnl" sz="3200" dirty="0" smtClean="0">
                <a:solidFill>
                  <a:schemeClr val="tx2">
                    <a:lumMod val="50000"/>
                  </a:schemeClr>
                </a:solidFill>
              </a:rPr>
              <a:t>Content</a:t>
            </a:r>
            <a:endParaRPr lang="es-ES_tradnl" sz="3200"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en-US" smtClean="0">
                <a:solidFill>
                  <a:srgbClr val="FFFFFF"/>
                </a:solidFill>
              </a:rPr>
              <a:t>2015</a:t>
            </a:r>
            <a:endParaRPr lang="es-ES_tradnl" dirty="0">
              <a:solidFill>
                <a:srgbClr val="FFFFFF"/>
              </a:solidFill>
            </a:endParaRPr>
          </a:p>
        </p:txBody>
      </p:sp>
      <p:sp>
        <p:nvSpPr>
          <p:cNvPr id="4" name="Footer Placeholder 3"/>
          <p:cNvSpPr>
            <a:spLocks noGrp="1"/>
          </p:cNvSpPr>
          <p:nvPr>
            <p:ph type="ftr" sz="quarter" idx="11"/>
          </p:nvPr>
        </p:nvSpPr>
        <p:spPr/>
        <p:txBody>
          <a:bodyPr/>
          <a:lstStyle/>
          <a:p>
            <a:pPr>
              <a:defRPr/>
            </a:pPr>
            <a:r>
              <a:rPr lang="es-ES_tradnl" smtClean="0">
                <a:solidFill>
                  <a:srgbClr val="FFFFFF"/>
                </a:solidFill>
              </a:rPr>
              <a:t>Airbus Operations</a:t>
            </a:r>
            <a:endParaRPr lang="es-ES_tradnl" dirty="0">
              <a:solidFill>
                <a:srgbClr val="FFFFFF"/>
              </a:solidFill>
            </a:endParaRPr>
          </a:p>
        </p:txBody>
      </p:sp>
      <p:sp>
        <p:nvSpPr>
          <p:cNvPr id="35" name="Rectangle 43"/>
          <p:cNvSpPr/>
          <p:nvPr/>
        </p:nvSpPr>
        <p:spPr bwMode="auto">
          <a:xfrm>
            <a:off x="41462" y="2087460"/>
            <a:ext cx="2144322" cy="931028"/>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dirty="0" smtClean="0">
              <a:solidFill>
                <a:srgbClr val="71798C"/>
              </a:solidFill>
            </a:endParaRPr>
          </a:p>
        </p:txBody>
      </p:sp>
      <p:sp>
        <p:nvSpPr>
          <p:cNvPr id="33" name="TextBox 32"/>
          <p:cNvSpPr txBox="1"/>
          <p:nvPr/>
        </p:nvSpPr>
        <p:spPr>
          <a:xfrm>
            <a:off x="218208" y="2186417"/>
            <a:ext cx="1967578" cy="769441"/>
          </a:xfrm>
          <a:prstGeom prst="rect">
            <a:avLst/>
          </a:prstGeom>
          <a:noFill/>
        </p:spPr>
        <p:txBody>
          <a:bodyPr wrap="square" rtlCol="0">
            <a:spAutoFit/>
          </a:bodyPr>
          <a:lstStyle/>
          <a:p>
            <a:r>
              <a:rPr lang="es-ES_tradnl" sz="2400" b="1" dirty="0" smtClean="0">
                <a:solidFill>
                  <a:srgbClr val="FFFFFF"/>
                </a:solidFill>
              </a:rPr>
              <a:t>NTM</a:t>
            </a:r>
            <a:endParaRPr lang="es-ES_tradnl" b="1" dirty="0">
              <a:solidFill>
                <a:srgbClr val="FFFFFF"/>
              </a:solidFill>
            </a:endParaRPr>
          </a:p>
          <a:p>
            <a:endParaRPr lang="es-ES_tradnl" sz="2000" b="1" dirty="0">
              <a:solidFill>
                <a:srgbClr val="FFFFFF"/>
              </a:solidFill>
            </a:endParaRPr>
          </a:p>
        </p:txBody>
      </p:sp>
      <p:sp>
        <p:nvSpPr>
          <p:cNvPr id="32" name="Rectangle 31"/>
          <p:cNvSpPr/>
          <p:nvPr/>
        </p:nvSpPr>
        <p:spPr bwMode="auto">
          <a:xfrm>
            <a:off x="6047702" y="899339"/>
            <a:ext cx="3096298" cy="95135"/>
          </a:xfrm>
          <a:prstGeom prst="rect">
            <a:avLst/>
          </a:prstGeom>
          <a:solidFill>
            <a:srgbClr val="EBEEF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dirty="0" smtClean="0">
              <a:solidFill>
                <a:srgbClr val="71798C"/>
              </a:solidFill>
            </a:endParaRPr>
          </a:p>
        </p:txBody>
      </p:sp>
      <p:grpSp>
        <p:nvGrpSpPr>
          <p:cNvPr id="45" name="Group 44"/>
          <p:cNvGrpSpPr/>
          <p:nvPr/>
        </p:nvGrpSpPr>
        <p:grpSpPr>
          <a:xfrm>
            <a:off x="181162" y="2186417"/>
            <a:ext cx="1944000" cy="48000"/>
            <a:chOff x="363310" y="943147"/>
            <a:chExt cx="5235370" cy="278893"/>
          </a:xfrm>
          <a:solidFill>
            <a:srgbClr val="FFFFFF"/>
          </a:solidFill>
        </p:grpSpPr>
        <p:sp>
          <p:nvSpPr>
            <p:cNvPr id="46" name="Rectangle 45"/>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47" name="Rectangle 46"/>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36" name="Rectangle 43"/>
          <p:cNvSpPr/>
          <p:nvPr/>
        </p:nvSpPr>
        <p:spPr bwMode="auto">
          <a:xfrm>
            <a:off x="41462" y="3102606"/>
            <a:ext cx="4074853" cy="931028"/>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dirty="0" smtClean="0">
              <a:solidFill>
                <a:srgbClr val="71798C"/>
              </a:solidFill>
            </a:endParaRPr>
          </a:p>
        </p:txBody>
      </p:sp>
      <p:sp>
        <p:nvSpPr>
          <p:cNvPr id="37" name="TextBox 32"/>
          <p:cNvSpPr txBox="1"/>
          <p:nvPr/>
        </p:nvSpPr>
        <p:spPr>
          <a:xfrm>
            <a:off x="218208" y="3198984"/>
            <a:ext cx="3935152" cy="769441"/>
          </a:xfrm>
          <a:prstGeom prst="rect">
            <a:avLst/>
          </a:prstGeom>
          <a:noFill/>
        </p:spPr>
        <p:txBody>
          <a:bodyPr wrap="square" rtlCol="0">
            <a:spAutoFit/>
          </a:bodyPr>
          <a:lstStyle/>
          <a:p>
            <a:r>
              <a:rPr lang="en-US" sz="2400" b="1" dirty="0" smtClean="0">
                <a:solidFill>
                  <a:srgbClr val="FFFFFF"/>
                </a:solidFill>
              </a:rPr>
              <a:t>Strategy &amp; Developments</a:t>
            </a:r>
            <a:endParaRPr lang="en-US" b="1" dirty="0" smtClean="0">
              <a:solidFill>
                <a:srgbClr val="FFFFFF"/>
              </a:solidFill>
            </a:endParaRPr>
          </a:p>
          <a:p>
            <a:endParaRPr lang="en-US" sz="2000" b="1" dirty="0">
              <a:solidFill>
                <a:srgbClr val="FFFFFF"/>
              </a:solidFill>
            </a:endParaRPr>
          </a:p>
        </p:txBody>
      </p:sp>
      <p:grpSp>
        <p:nvGrpSpPr>
          <p:cNvPr id="42" name="Group 44"/>
          <p:cNvGrpSpPr/>
          <p:nvPr/>
        </p:nvGrpSpPr>
        <p:grpSpPr>
          <a:xfrm>
            <a:off x="181162" y="3198984"/>
            <a:ext cx="3816000" cy="48000"/>
            <a:chOff x="363310" y="943147"/>
            <a:chExt cx="5235370" cy="278893"/>
          </a:xfrm>
          <a:solidFill>
            <a:srgbClr val="FFFFFF"/>
          </a:solidFill>
        </p:grpSpPr>
        <p:sp>
          <p:nvSpPr>
            <p:cNvPr id="43" name="Rectangle 45"/>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57" name="Rectangle 46"/>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58" name="Rectangle 43"/>
          <p:cNvSpPr/>
          <p:nvPr/>
        </p:nvSpPr>
        <p:spPr bwMode="auto">
          <a:xfrm>
            <a:off x="41462" y="4117752"/>
            <a:ext cx="2261063" cy="931028"/>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dirty="0" smtClean="0">
              <a:solidFill>
                <a:srgbClr val="71798C"/>
              </a:solidFill>
            </a:endParaRPr>
          </a:p>
        </p:txBody>
      </p:sp>
      <p:sp>
        <p:nvSpPr>
          <p:cNvPr id="59" name="TextBox 32"/>
          <p:cNvSpPr txBox="1"/>
          <p:nvPr/>
        </p:nvSpPr>
        <p:spPr>
          <a:xfrm>
            <a:off x="218207" y="4227684"/>
            <a:ext cx="2468221" cy="769441"/>
          </a:xfrm>
          <a:prstGeom prst="rect">
            <a:avLst/>
          </a:prstGeom>
          <a:noFill/>
        </p:spPr>
        <p:txBody>
          <a:bodyPr wrap="square" rtlCol="0">
            <a:spAutoFit/>
          </a:bodyPr>
          <a:lstStyle/>
          <a:p>
            <a:r>
              <a:rPr lang="en-US" sz="2400" b="1" dirty="0" smtClean="0">
                <a:solidFill>
                  <a:srgbClr val="FFFFFF"/>
                </a:solidFill>
              </a:rPr>
              <a:t>Applications</a:t>
            </a:r>
            <a:endParaRPr lang="en-US" b="1" dirty="0" smtClean="0">
              <a:solidFill>
                <a:srgbClr val="FFFFFF"/>
              </a:solidFill>
            </a:endParaRPr>
          </a:p>
          <a:p>
            <a:endParaRPr lang="en-US" sz="2000" b="1" dirty="0">
              <a:solidFill>
                <a:srgbClr val="FFFFFF"/>
              </a:solidFill>
            </a:endParaRPr>
          </a:p>
        </p:txBody>
      </p:sp>
      <p:grpSp>
        <p:nvGrpSpPr>
          <p:cNvPr id="61" name="Group 44"/>
          <p:cNvGrpSpPr/>
          <p:nvPr/>
        </p:nvGrpSpPr>
        <p:grpSpPr>
          <a:xfrm>
            <a:off x="181162" y="4227684"/>
            <a:ext cx="1944000" cy="48000"/>
            <a:chOff x="363310" y="943147"/>
            <a:chExt cx="5235370" cy="278893"/>
          </a:xfrm>
          <a:solidFill>
            <a:srgbClr val="FFFFFF"/>
          </a:solidFill>
        </p:grpSpPr>
        <p:sp>
          <p:nvSpPr>
            <p:cNvPr id="62" name="Rectangle 45"/>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63" name="Rectangle 46"/>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64" name="Rectangle 43"/>
          <p:cNvSpPr/>
          <p:nvPr/>
        </p:nvSpPr>
        <p:spPr bwMode="auto">
          <a:xfrm>
            <a:off x="41462" y="5132898"/>
            <a:ext cx="2261063" cy="931028"/>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dirty="0" smtClean="0">
              <a:solidFill>
                <a:srgbClr val="71798C"/>
              </a:solidFill>
            </a:endParaRPr>
          </a:p>
        </p:txBody>
      </p:sp>
      <p:sp>
        <p:nvSpPr>
          <p:cNvPr id="65" name="TextBox 32"/>
          <p:cNvSpPr txBox="1"/>
          <p:nvPr/>
        </p:nvSpPr>
        <p:spPr>
          <a:xfrm>
            <a:off x="218208" y="5256384"/>
            <a:ext cx="2084318" cy="769441"/>
          </a:xfrm>
          <a:prstGeom prst="rect">
            <a:avLst/>
          </a:prstGeom>
          <a:noFill/>
        </p:spPr>
        <p:txBody>
          <a:bodyPr wrap="square" rtlCol="0">
            <a:spAutoFit/>
          </a:bodyPr>
          <a:lstStyle/>
          <a:p>
            <a:r>
              <a:rPr lang="en-US" sz="2400" b="1" dirty="0" smtClean="0">
                <a:solidFill>
                  <a:srgbClr val="FFFFFF"/>
                </a:solidFill>
              </a:rPr>
              <a:t>Wrap-up</a:t>
            </a:r>
            <a:endParaRPr lang="en-US" b="1" dirty="0" smtClean="0">
              <a:solidFill>
                <a:srgbClr val="FFFFFF"/>
              </a:solidFill>
            </a:endParaRPr>
          </a:p>
          <a:p>
            <a:endParaRPr lang="en-US" sz="2000" b="1" dirty="0">
              <a:solidFill>
                <a:srgbClr val="FFFFFF"/>
              </a:solidFill>
            </a:endParaRPr>
          </a:p>
        </p:txBody>
      </p:sp>
      <p:grpSp>
        <p:nvGrpSpPr>
          <p:cNvPr id="67" name="Group 44"/>
          <p:cNvGrpSpPr/>
          <p:nvPr/>
        </p:nvGrpSpPr>
        <p:grpSpPr>
          <a:xfrm>
            <a:off x="181162" y="5256384"/>
            <a:ext cx="1944000" cy="48000"/>
            <a:chOff x="363310" y="943147"/>
            <a:chExt cx="5235370" cy="278893"/>
          </a:xfrm>
          <a:solidFill>
            <a:srgbClr val="FFFFFF"/>
          </a:solidFill>
        </p:grpSpPr>
        <p:sp>
          <p:nvSpPr>
            <p:cNvPr id="68" name="Rectangle 45"/>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69" name="Rectangle 46"/>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pic>
        <p:nvPicPr>
          <p:cNvPr id="1026" name="Picture 2" descr="logo"/>
          <p:cNvPicPr>
            <a:picLocks noChangeAspect="1" noChangeArrowheads="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6640358" y="280156"/>
            <a:ext cx="2428875" cy="66675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43"/>
          <p:cNvSpPr/>
          <p:nvPr/>
        </p:nvSpPr>
        <p:spPr bwMode="auto">
          <a:xfrm>
            <a:off x="41462" y="1072314"/>
            <a:ext cx="2144323" cy="931028"/>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dirty="0" smtClean="0">
              <a:solidFill>
                <a:srgbClr val="71798C"/>
              </a:solidFill>
            </a:endParaRPr>
          </a:p>
        </p:txBody>
      </p:sp>
      <p:sp>
        <p:nvSpPr>
          <p:cNvPr id="39" name="TextBox 38"/>
          <p:cNvSpPr txBox="1"/>
          <p:nvPr/>
        </p:nvSpPr>
        <p:spPr>
          <a:xfrm>
            <a:off x="181163" y="1195800"/>
            <a:ext cx="2004622" cy="769441"/>
          </a:xfrm>
          <a:prstGeom prst="rect">
            <a:avLst/>
          </a:prstGeom>
          <a:noFill/>
        </p:spPr>
        <p:txBody>
          <a:bodyPr wrap="square" rtlCol="0">
            <a:spAutoFit/>
          </a:bodyPr>
          <a:lstStyle/>
          <a:p>
            <a:r>
              <a:rPr lang="en-US" sz="2400" b="1" dirty="0" smtClean="0">
                <a:solidFill>
                  <a:srgbClr val="FFFFFF"/>
                </a:solidFill>
              </a:rPr>
              <a:t>Introduction</a:t>
            </a:r>
            <a:endParaRPr lang="en-US" b="1" dirty="0" smtClean="0">
              <a:solidFill>
                <a:srgbClr val="FFFFFF"/>
              </a:solidFill>
            </a:endParaRPr>
          </a:p>
          <a:p>
            <a:endParaRPr lang="en-US" sz="2000" b="1" dirty="0">
              <a:solidFill>
                <a:srgbClr val="FFFFFF"/>
              </a:solidFill>
            </a:endParaRPr>
          </a:p>
        </p:txBody>
      </p:sp>
      <p:grpSp>
        <p:nvGrpSpPr>
          <p:cNvPr id="44" name="Group 43"/>
          <p:cNvGrpSpPr/>
          <p:nvPr/>
        </p:nvGrpSpPr>
        <p:grpSpPr>
          <a:xfrm>
            <a:off x="181162" y="1195800"/>
            <a:ext cx="1944000" cy="48000"/>
            <a:chOff x="363310" y="943147"/>
            <a:chExt cx="5235370" cy="278893"/>
          </a:xfrm>
          <a:solidFill>
            <a:srgbClr val="FFFFFF"/>
          </a:solidFill>
        </p:grpSpPr>
        <p:sp>
          <p:nvSpPr>
            <p:cNvPr id="48" name="Rectangle 47"/>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49" name="Rectangle 48"/>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34" name="TextBox 33"/>
          <p:cNvSpPr txBox="1"/>
          <p:nvPr/>
        </p:nvSpPr>
        <p:spPr>
          <a:xfrm>
            <a:off x="218207" y="2629735"/>
            <a:ext cx="2468221" cy="307777"/>
          </a:xfrm>
          <a:prstGeom prst="rect">
            <a:avLst/>
          </a:prstGeom>
          <a:noFill/>
        </p:spPr>
        <p:txBody>
          <a:bodyPr wrap="square" rtlCol="0">
            <a:spAutoFit/>
          </a:bodyPr>
          <a:lstStyle/>
          <a:p>
            <a:r>
              <a:rPr lang="en-US" sz="1400" dirty="0" smtClean="0">
                <a:solidFill>
                  <a:srgbClr val="FFFFFF"/>
                </a:solidFill>
              </a:rPr>
              <a:t>NDT Methods</a:t>
            </a:r>
            <a:endParaRPr lang="en-US" sz="1400" dirty="0">
              <a:solidFill>
                <a:srgbClr val="FFFFFF"/>
              </a:solidFill>
            </a:endParaRPr>
          </a:p>
        </p:txBody>
      </p:sp>
      <p:sp>
        <p:nvSpPr>
          <p:cNvPr id="41" name="TextBox 33"/>
          <p:cNvSpPr txBox="1"/>
          <p:nvPr/>
        </p:nvSpPr>
        <p:spPr>
          <a:xfrm>
            <a:off x="218207" y="3642302"/>
            <a:ext cx="2760321" cy="307777"/>
          </a:xfrm>
          <a:prstGeom prst="rect">
            <a:avLst/>
          </a:prstGeom>
          <a:noFill/>
        </p:spPr>
        <p:txBody>
          <a:bodyPr wrap="square" rtlCol="0">
            <a:spAutoFit/>
          </a:bodyPr>
          <a:lstStyle/>
          <a:p>
            <a:r>
              <a:rPr lang="en-US" sz="1400" dirty="0" smtClean="0">
                <a:solidFill>
                  <a:srgbClr val="FFFFFF"/>
                </a:solidFill>
              </a:rPr>
              <a:t>Automation</a:t>
            </a:r>
            <a:endParaRPr lang="en-US" sz="1400" dirty="0">
              <a:solidFill>
                <a:srgbClr val="FFFFFF"/>
              </a:solidFill>
            </a:endParaRPr>
          </a:p>
        </p:txBody>
      </p:sp>
      <p:sp>
        <p:nvSpPr>
          <p:cNvPr id="60" name="TextBox 33"/>
          <p:cNvSpPr txBox="1"/>
          <p:nvPr/>
        </p:nvSpPr>
        <p:spPr>
          <a:xfrm>
            <a:off x="218207" y="4671002"/>
            <a:ext cx="2760321" cy="307777"/>
          </a:xfrm>
          <a:prstGeom prst="rect">
            <a:avLst/>
          </a:prstGeom>
          <a:noFill/>
        </p:spPr>
        <p:txBody>
          <a:bodyPr wrap="square" rtlCol="0">
            <a:spAutoFit/>
          </a:bodyPr>
          <a:lstStyle/>
          <a:p>
            <a:r>
              <a:rPr lang="en-US" sz="1400" dirty="0" smtClean="0">
                <a:solidFill>
                  <a:srgbClr val="FFFFFF"/>
                </a:solidFill>
              </a:rPr>
              <a:t>NDT Technologies</a:t>
            </a:r>
            <a:endParaRPr lang="en-US" sz="1400" dirty="0">
              <a:solidFill>
                <a:srgbClr val="FFFFFF"/>
              </a:solidFill>
            </a:endParaRPr>
          </a:p>
        </p:txBody>
      </p:sp>
      <p:sp>
        <p:nvSpPr>
          <p:cNvPr id="66" name="TextBox 33"/>
          <p:cNvSpPr txBox="1"/>
          <p:nvPr/>
        </p:nvSpPr>
        <p:spPr>
          <a:xfrm>
            <a:off x="218207" y="5699702"/>
            <a:ext cx="1860681" cy="307777"/>
          </a:xfrm>
          <a:prstGeom prst="rect">
            <a:avLst/>
          </a:prstGeom>
          <a:noFill/>
        </p:spPr>
        <p:txBody>
          <a:bodyPr wrap="square" rtlCol="0">
            <a:spAutoFit/>
          </a:bodyPr>
          <a:lstStyle/>
          <a:p>
            <a:r>
              <a:rPr lang="en-US" sz="1400" dirty="0" smtClean="0">
                <a:solidFill>
                  <a:srgbClr val="FFFFFF"/>
                </a:solidFill>
              </a:rPr>
              <a:t>NDT Inspection</a:t>
            </a:r>
            <a:endParaRPr lang="en-US" sz="1400" dirty="0">
              <a:solidFill>
                <a:srgbClr val="FFFFFF"/>
              </a:solidFill>
            </a:endParaRPr>
          </a:p>
        </p:txBody>
      </p:sp>
      <p:sp>
        <p:nvSpPr>
          <p:cNvPr id="40" name="TextBox 39"/>
          <p:cNvSpPr txBox="1"/>
          <p:nvPr/>
        </p:nvSpPr>
        <p:spPr>
          <a:xfrm>
            <a:off x="181162" y="1639118"/>
            <a:ext cx="2468221" cy="307777"/>
          </a:xfrm>
          <a:prstGeom prst="rect">
            <a:avLst/>
          </a:prstGeom>
          <a:noFill/>
        </p:spPr>
        <p:txBody>
          <a:bodyPr wrap="square" rtlCol="0">
            <a:spAutoFit/>
          </a:bodyPr>
          <a:lstStyle/>
          <a:p>
            <a:r>
              <a:rPr lang="en-US" sz="1400" dirty="0" err="1" smtClean="0">
                <a:solidFill>
                  <a:srgbClr val="FFFFFF"/>
                </a:solidFill>
              </a:rPr>
              <a:t>Eng</a:t>
            </a:r>
            <a:r>
              <a:rPr lang="en-US" sz="1400" dirty="0" smtClean="0">
                <a:solidFill>
                  <a:srgbClr val="FFFFFF"/>
                </a:solidFill>
              </a:rPr>
              <a:t> NDT In-Service</a:t>
            </a:r>
            <a:endParaRPr lang="en-US" sz="1400" dirty="0">
              <a:solidFill>
                <a:srgbClr val="FFFFFF"/>
              </a:solidFill>
            </a:endParaRPr>
          </a:p>
        </p:txBody>
      </p:sp>
    </p:spTree>
    <p:extLst>
      <p:ext uri="{BB962C8B-B14F-4D97-AF65-F5344CB8AC3E}">
        <p14:creationId xmlns:p14="http://schemas.microsoft.com/office/powerpoint/2010/main" val="3415828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D70">
            <a:alpha val="8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2">
                    <a:lumMod val="50000"/>
                  </a:schemeClr>
                </a:solidFill>
              </a:rPr>
              <a:t>Engineering NDT In-Service Team</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en-US" smtClean="0">
                <a:solidFill>
                  <a:srgbClr val="FFFFFF"/>
                </a:solidFill>
              </a:rPr>
              <a:t>2015</a:t>
            </a:r>
            <a:endParaRPr lang="es-ES_tradnl" dirty="0">
              <a:solidFill>
                <a:srgbClr val="FFFFFF"/>
              </a:solidFill>
            </a:endParaRPr>
          </a:p>
        </p:txBody>
      </p:sp>
      <p:sp>
        <p:nvSpPr>
          <p:cNvPr id="4" name="Footer Placeholder 3"/>
          <p:cNvSpPr>
            <a:spLocks noGrp="1"/>
          </p:cNvSpPr>
          <p:nvPr>
            <p:ph type="ftr" sz="quarter" idx="11"/>
          </p:nvPr>
        </p:nvSpPr>
        <p:spPr/>
        <p:txBody>
          <a:bodyPr/>
          <a:lstStyle/>
          <a:p>
            <a:pPr>
              <a:defRPr/>
            </a:pPr>
            <a:r>
              <a:rPr lang="es-ES_tradnl" smtClean="0">
                <a:solidFill>
                  <a:srgbClr val="FFFFFF"/>
                </a:solidFill>
              </a:rPr>
              <a:t>Airbus Operations</a:t>
            </a:r>
            <a:endParaRPr lang="es-ES_tradnl" dirty="0">
              <a:solidFill>
                <a:srgbClr val="FFFFFF"/>
              </a:solidFill>
            </a:endParaRPr>
          </a:p>
        </p:txBody>
      </p:sp>
      <p:sp>
        <p:nvSpPr>
          <p:cNvPr id="44" name="Rectangle 43"/>
          <p:cNvSpPr/>
          <p:nvPr/>
        </p:nvSpPr>
        <p:spPr bwMode="auto">
          <a:xfrm>
            <a:off x="0" y="1103538"/>
            <a:ext cx="8892414" cy="5132009"/>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grpSp>
        <p:nvGrpSpPr>
          <p:cNvPr id="14" name="Group 13"/>
          <p:cNvGrpSpPr/>
          <p:nvPr/>
        </p:nvGrpSpPr>
        <p:grpSpPr>
          <a:xfrm>
            <a:off x="252414" y="1200769"/>
            <a:ext cx="8532000" cy="72000"/>
            <a:chOff x="363310" y="943147"/>
            <a:chExt cx="5235370" cy="278893"/>
          </a:xfrm>
          <a:solidFill>
            <a:schemeClr val="bg1"/>
          </a:solidFill>
        </p:grpSpPr>
        <p:sp>
          <p:nvSpPr>
            <p:cNvPr id="15"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16"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35" name="TextBox 49"/>
          <p:cNvSpPr txBox="1"/>
          <p:nvPr/>
        </p:nvSpPr>
        <p:spPr>
          <a:xfrm>
            <a:off x="230379" y="1338420"/>
            <a:ext cx="8759385" cy="4708981"/>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rgbClr val="FFFFFF"/>
                </a:solidFill>
                <a:latin typeface="Arial"/>
              </a:rPr>
              <a:t>Engineering </a:t>
            </a:r>
            <a:r>
              <a:rPr lang="en-GB" sz="2400" dirty="0">
                <a:solidFill>
                  <a:srgbClr val="FFFFFF"/>
                </a:solidFill>
                <a:latin typeface="Arial"/>
              </a:rPr>
              <a:t>NDT In-Service Team is a transnational team located in 4 sites close to the Design </a:t>
            </a:r>
            <a:r>
              <a:rPr lang="en-GB" sz="2400" dirty="0" smtClean="0">
                <a:solidFill>
                  <a:srgbClr val="FFFFFF"/>
                </a:solidFill>
                <a:latin typeface="Arial"/>
              </a:rPr>
              <a:t>Offices</a:t>
            </a:r>
          </a:p>
          <a:p>
            <a:pPr marL="342900" indent="-342900">
              <a:buFont typeface="Arial" panose="020B0604020202020204" pitchFamily="34" charset="0"/>
              <a:buChar char="•"/>
            </a:pPr>
            <a:r>
              <a:rPr lang="en-GB" sz="2400" dirty="0" smtClean="0">
                <a:solidFill>
                  <a:srgbClr val="FFFFFF"/>
                </a:solidFill>
                <a:latin typeface="Arial"/>
              </a:rPr>
              <a:t>Updated </a:t>
            </a:r>
            <a:r>
              <a:rPr lang="en-GB" sz="2400" dirty="0">
                <a:solidFill>
                  <a:srgbClr val="FFFFFF"/>
                </a:solidFill>
                <a:latin typeface="Arial"/>
              </a:rPr>
              <a:t>harmonized guidelines </a:t>
            </a:r>
            <a:r>
              <a:rPr lang="en-GB" sz="2400" dirty="0">
                <a:solidFill>
                  <a:srgbClr val="FFFFFF"/>
                </a:solidFill>
                <a:latin typeface="Arial"/>
                <a:sym typeface="Wingdings" panose="05000000000000000000" pitchFamily="2" charset="2"/>
              </a:rPr>
              <a:t> Assimilation of NDT experience &amp; lessons learnt of each member for team </a:t>
            </a:r>
            <a:r>
              <a:rPr lang="en-GB" sz="2400" dirty="0" smtClean="0">
                <a:solidFill>
                  <a:srgbClr val="FFFFFF"/>
                </a:solidFill>
                <a:latin typeface="Arial"/>
                <a:sym typeface="Wingdings" panose="05000000000000000000" pitchFamily="2" charset="2"/>
              </a:rPr>
              <a:t>benefit</a:t>
            </a:r>
          </a:p>
          <a:p>
            <a:pPr marL="342900" indent="-342900">
              <a:buFont typeface="Arial" panose="020B0604020202020204" pitchFamily="34" charset="0"/>
              <a:buChar char="•"/>
            </a:pPr>
            <a:r>
              <a:rPr lang="en-GB" sz="2400" dirty="0" smtClean="0">
                <a:solidFill>
                  <a:srgbClr val="FFFFFF"/>
                </a:solidFill>
                <a:latin typeface="Arial"/>
                <a:sym typeface="Wingdings" panose="05000000000000000000" pitchFamily="2" charset="2"/>
              </a:rPr>
              <a:t>Updated </a:t>
            </a:r>
            <a:r>
              <a:rPr lang="en-GB" sz="2400" dirty="0">
                <a:solidFill>
                  <a:srgbClr val="FFFFFF"/>
                </a:solidFill>
                <a:latin typeface="Arial"/>
                <a:sym typeface="Wingdings" panose="05000000000000000000" pitchFamily="2" charset="2"/>
              </a:rPr>
              <a:t>NTM preparation process  from the </a:t>
            </a:r>
            <a:r>
              <a:rPr lang="en-GB" sz="2400" dirty="0" smtClean="0">
                <a:solidFill>
                  <a:srgbClr val="FFFFFF"/>
                </a:solidFill>
                <a:latin typeface="Arial"/>
                <a:sym typeface="Wingdings" panose="05000000000000000000" pitchFamily="2" charset="2"/>
              </a:rPr>
              <a:t>Request </a:t>
            </a:r>
            <a:r>
              <a:rPr lang="en-GB" sz="2400" dirty="0">
                <a:solidFill>
                  <a:srgbClr val="FFFFFF"/>
                </a:solidFill>
                <a:latin typeface="Arial"/>
                <a:sym typeface="Wingdings" panose="05000000000000000000" pitchFamily="2" charset="2"/>
              </a:rPr>
              <a:t>for </a:t>
            </a:r>
            <a:r>
              <a:rPr lang="en-GB" sz="2400" dirty="0" smtClean="0">
                <a:solidFill>
                  <a:srgbClr val="FFFFFF"/>
                </a:solidFill>
                <a:latin typeface="Arial"/>
                <a:sym typeface="Wingdings" panose="05000000000000000000" pitchFamily="2" charset="2"/>
              </a:rPr>
              <a:t>Feasibility </a:t>
            </a:r>
            <a:r>
              <a:rPr lang="en-GB" sz="2400" dirty="0">
                <a:solidFill>
                  <a:srgbClr val="FFFFFF"/>
                </a:solidFill>
                <a:latin typeface="Arial"/>
                <a:sym typeface="Wingdings" panose="05000000000000000000" pitchFamily="2" charset="2"/>
              </a:rPr>
              <a:t>study up to the clearance of “camera-ready” </a:t>
            </a:r>
            <a:r>
              <a:rPr lang="en-GB" sz="2400" dirty="0" smtClean="0">
                <a:solidFill>
                  <a:srgbClr val="FFFFFF"/>
                </a:solidFill>
                <a:latin typeface="Arial"/>
                <a:sym typeface="Wingdings" panose="05000000000000000000" pitchFamily="2" charset="2"/>
              </a:rPr>
              <a:t>procedures</a:t>
            </a:r>
          </a:p>
          <a:p>
            <a:pPr marL="342900" indent="-342900">
              <a:buFont typeface="Arial" panose="020B0604020202020204" pitchFamily="34" charset="0"/>
              <a:buChar char="•"/>
            </a:pPr>
            <a:r>
              <a:rPr lang="en-GB" sz="2400" dirty="0" smtClean="0">
                <a:solidFill>
                  <a:srgbClr val="FFFFFF"/>
                </a:solidFill>
                <a:latin typeface="Arial"/>
                <a:sym typeface="Wingdings" panose="05000000000000000000" pitchFamily="2" charset="2"/>
              </a:rPr>
              <a:t>Main tasks</a:t>
            </a:r>
          </a:p>
          <a:p>
            <a:pPr marL="800100" lvl="1" indent="-342900">
              <a:buFont typeface="Arial" panose="020B0604020202020204" pitchFamily="34" charset="0"/>
              <a:buChar char="•"/>
            </a:pPr>
            <a:r>
              <a:rPr lang="en-GB" sz="2000" dirty="0" smtClean="0">
                <a:solidFill>
                  <a:srgbClr val="FFFFFF"/>
                </a:solidFill>
                <a:latin typeface="Arial"/>
                <a:sym typeface="Wingdings" panose="05000000000000000000" pitchFamily="2" charset="2"/>
              </a:rPr>
              <a:t>NTM </a:t>
            </a:r>
            <a:r>
              <a:rPr lang="en-GB" sz="2000" dirty="0">
                <a:solidFill>
                  <a:srgbClr val="FFFFFF"/>
                </a:solidFill>
                <a:latin typeface="Arial"/>
                <a:sym typeface="Wingdings" panose="05000000000000000000" pitchFamily="2" charset="2"/>
              </a:rPr>
              <a:t>General &amp; Specific Procedures </a:t>
            </a:r>
            <a:r>
              <a:rPr lang="en-GB" sz="2000" dirty="0" smtClean="0">
                <a:solidFill>
                  <a:srgbClr val="FFFFFF"/>
                </a:solidFill>
                <a:latin typeface="Arial"/>
                <a:sym typeface="Wingdings" panose="05000000000000000000" pitchFamily="2" charset="2"/>
              </a:rPr>
              <a:t>development</a:t>
            </a:r>
          </a:p>
          <a:p>
            <a:pPr marL="800100" lvl="1" indent="-342900">
              <a:buFont typeface="Arial" panose="020B0604020202020204" pitchFamily="34" charset="0"/>
              <a:buChar char="•"/>
            </a:pPr>
            <a:r>
              <a:rPr lang="en-GB" sz="2000" dirty="0" smtClean="0">
                <a:solidFill>
                  <a:srgbClr val="FFFFFF"/>
                </a:solidFill>
                <a:latin typeface="Arial"/>
                <a:sym typeface="Wingdings" panose="05000000000000000000" pitchFamily="2" charset="2"/>
              </a:rPr>
              <a:t>NDT </a:t>
            </a:r>
            <a:r>
              <a:rPr lang="en-GB" sz="2000" dirty="0">
                <a:solidFill>
                  <a:srgbClr val="FFFFFF"/>
                </a:solidFill>
                <a:latin typeface="Arial"/>
                <a:sym typeface="Wingdings" panose="05000000000000000000" pitchFamily="2" charset="2"/>
              </a:rPr>
              <a:t>for In-Service Technologies </a:t>
            </a:r>
            <a:r>
              <a:rPr lang="en-GB" sz="2000" dirty="0" smtClean="0">
                <a:solidFill>
                  <a:srgbClr val="FFFFFF"/>
                </a:solidFill>
                <a:latin typeface="Arial"/>
                <a:sym typeface="Wingdings" panose="05000000000000000000" pitchFamily="2" charset="2"/>
              </a:rPr>
              <a:t>development</a:t>
            </a:r>
          </a:p>
          <a:p>
            <a:pPr marL="800100" lvl="1" indent="-342900">
              <a:buFont typeface="Arial" panose="020B0604020202020204" pitchFamily="34" charset="0"/>
              <a:buChar char="•"/>
            </a:pPr>
            <a:r>
              <a:rPr lang="en-GB" sz="2000" dirty="0" smtClean="0">
                <a:solidFill>
                  <a:srgbClr val="FFFFFF"/>
                </a:solidFill>
                <a:latin typeface="Arial"/>
                <a:sym typeface="Wingdings" panose="05000000000000000000" pitchFamily="2" charset="2"/>
              </a:rPr>
              <a:t>NDT </a:t>
            </a:r>
            <a:r>
              <a:rPr lang="en-GB" sz="2000" dirty="0">
                <a:solidFill>
                  <a:srgbClr val="FFFFFF"/>
                </a:solidFill>
                <a:latin typeface="Arial"/>
                <a:sym typeface="Wingdings" panose="05000000000000000000" pitchFamily="2" charset="2"/>
              </a:rPr>
              <a:t>Contributor to Customer Services </a:t>
            </a:r>
            <a:r>
              <a:rPr lang="en-GB" sz="2000" dirty="0" smtClean="0">
                <a:solidFill>
                  <a:srgbClr val="FFFFFF"/>
                </a:solidFill>
                <a:latin typeface="Arial"/>
                <a:sym typeface="Wingdings" panose="05000000000000000000" pitchFamily="2" charset="2"/>
              </a:rPr>
              <a:t>organization</a:t>
            </a:r>
          </a:p>
          <a:p>
            <a:pPr marL="342900" indent="-342900">
              <a:buFont typeface="Arial" panose="020B0604020202020204" pitchFamily="34" charset="0"/>
              <a:buChar char="•"/>
            </a:pPr>
            <a:r>
              <a:rPr lang="en-GB" sz="2400" dirty="0" smtClean="0">
                <a:solidFill>
                  <a:srgbClr val="FFFFFF"/>
                </a:solidFill>
                <a:latin typeface="Arial"/>
                <a:sym typeface="Wingdings" panose="05000000000000000000" pitchFamily="2" charset="2"/>
              </a:rPr>
              <a:t>(One </a:t>
            </a:r>
            <a:r>
              <a:rPr lang="en-GB" sz="2400" dirty="0">
                <a:solidFill>
                  <a:srgbClr val="FFFFFF"/>
                </a:solidFill>
                <a:latin typeface="Arial"/>
                <a:sym typeface="Wingdings" panose="05000000000000000000" pitchFamily="2" charset="2"/>
              </a:rPr>
              <a:t>of) Main challenge(s): knowledge </a:t>
            </a:r>
            <a:r>
              <a:rPr lang="en-GB" sz="2400" dirty="0" smtClean="0">
                <a:solidFill>
                  <a:srgbClr val="FFFFFF"/>
                </a:solidFill>
                <a:latin typeface="Arial"/>
                <a:sym typeface="Wingdings" panose="05000000000000000000" pitchFamily="2" charset="2"/>
              </a:rPr>
              <a:t>management</a:t>
            </a:r>
            <a:endParaRPr lang="en-GB" sz="2400" dirty="0">
              <a:solidFill>
                <a:srgbClr val="FFFFFF"/>
              </a:solidFill>
              <a:latin typeface="Arial"/>
              <a:sym typeface="Wingdings" panose="05000000000000000000" pitchFamily="2" charset="2"/>
            </a:endParaRPr>
          </a:p>
        </p:txBody>
      </p:sp>
    </p:spTree>
    <p:extLst>
      <p:ext uri="{BB962C8B-B14F-4D97-AF65-F5344CB8AC3E}">
        <p14:creationId xmlns:p14="http://schemas.microsoft.com/office/powerpoint/2010/main" val="198500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D70">
            <a:alpha val="8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2">
                    <a:lumMod val="50000"/>
                  </a:schemeClr>
                </a:solidFill>
              </a:rPr>
              <a:t>NDT Methods in Airbus NTM Manual</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en-US" smtClean="0">
                <a:solidFill>
                  <a:srgbClr val="FFFFFF"/>
                </a:solidFill>
              </a:rPr>
              <a:t>2015</a:t>
            </a:r>
            <a:endParaRPr lang="es-ES_tradnl" dirty="0">
              <a:solidFill>
                <a:srgbClr val="FFFFFF"/>
              </a:solidFill>
            </a:endParaRPr>
          </a:p>
        </p:txBody>
      </p:sp>
      <p:sp>
        <p:nvSpPr>
          <p:cNvPr id="4" name="Footer Placeholder 3"/>
          <p:cNvSpPr>
            <a:spLocks noGrp="1"/>
          </p:cNvSpPr>
          <p:nvPr>
            <p:ph type="ftr" sz="quarter" idx="11"/>
          </p:nvPr>
        </p:nvSpPr>
        <p:spPr/>
        <p:txBody>
          <a:bodyPr/>
          <a:lstStyle/>
          <a:p>
            <a:pPr>
              <a:defRPr/>
            </a:pPr>
            <a:r>
              <a:rPr lang="es-ES_tradnl" smtClean="0">
                <a:solidFill>
                  <a:srgbClr val="FFFFFF"/>
                </a:solidFill>
              </a:rPr>
              <a:t>Airbus Operations</a:t>
            </a:r>
            <a:endParaRPr lang="es-ES_tradnl" dirty="0">
              <a:solidFill>
                <a:srgbClr val="FFFFFF"/>
              </a:solidFill>
            </a:endParaRPr>
          </a:p>
        </p:txBody>
      </p:sp>
      <p:sp>
        <p:nvSpPr>
          <p:cNvPr id="68" name="Rectangle 43"/>
          <p:cNvSpPr/>
          <p:nvPr/>
        </p:nvSpPr>
        <p:spPr bwMode="auto">
          <a:xfrm>
            <a:off x="65430" y="4465065"/>
            <a:ext cx="6060974" cy="1764000"/>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grpSp>
        <p:nvGrpSpPr>
          <p:cNvPr id="69" name="Group 13"/>
          <p:cNvGrpSpPr/>
          <p:nvPr/>
        </p:nvGrpSpPr>
        <p:grpSpPr>
          <a:xfrm>
            <a:off x="252414" y="4562296"/>
            <a:ext cx="5760000" cy="72000"/>
            <a:chOff x="363310" y="943147"/>
            <a:chExt cx="5235370" cy="278893"/>
          </a:xfrm>
          <a:solidFill>
            <a:schemeClr val="bg1"/>
          </a:solidFill>
        </p:grpSpPr>
        <p:sp>
          <p:nvSpPr>
            <p:cNvPr id="70"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71"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pic>
        <p:nvPicPr>
          <p:cNvPr id="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3443" y="2627914"/>
            <a:ext cx="2854595"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6404" y="4469099"/>
            <a:ext cx="2857895"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1 Rectángulo"/>
          <p:cNvSpPr/>
          <p:nvPr/>
        </p:nvSpPr>
        <p:spPr>
          <a:xfrm>
            <a:off x="0" y="5900526"/>
            <a:ext cx="5796742" cy="415498"/>
          </a:xfrm>
          <a:prstGeom prst="rect">
            <a:avLst/>
          </a:prstGeom>
        </p:spPr>
        <p:txBody>
          <a:bodyPr wrap="square">
            <a:spAutoFit/>
          </a:bodyPr>
          <a:lstStyle/>
          <a:p>
            <a:r>
              <a:rPr lang="en-GB" sz="1050" dirty="0" smtClean="0">
                <a:solidFill>
                  <a:schemeClr val="bg1"/>
                </a:solidFill>
              </a:rPr>
              <a:t>NOTE: All procedures, including general &amp; specific procedures, alternative procedures and existing procedures for ESG and NEO variants</a:t>
            </a:r>
          </a:p>
        </p:txBody>
      </p:sp>
      <p:sp>
        <p:nvSpPr>
          <p:cNvPr id="38" name="17 Rectángulo"/>
          <p:cNvSpPr/>
          <p:nvPr/>
        </p:nvSpPr>
        <p:spPr>
          <a:xfrm>
            <a:off x="83679" y="4576346"/>
            <a:ext cx="6039764" cy="1261884"/>
          </a:xfrm>
          <a:prstGeom prst="rect">
            <a:avLst/>
          </a:prstGeom>
        </p:spPr>
        <p:txBody>
          <a:bodyPr wrap="square">
            <a:spAutoFit/>
          </a:bodyPr>
          <a:lstStyle/>
          <a:p>
            <a:r>
              <a:rPr lang="en-GB" sz="2000" dirty="0" smtClean="0">
                <a:solidFill>
                  <a:schemeClr val="bg1"/>
                </a:solidFill>
              </a:rPr>
              <a:t>Main NDT methods: Conventional ET &amp; UT</a:t>
            </a:r>
          </a:p>
          <a:p>
            <a:r>
              <a:rPr lang="en-GB" sz="2000" dirty="0" smtClean="0">
                <a:solidFill>
                  <a:schemeClr val="bg1"/>
                </a:solidFill>
              </a:rPr>
              <a:t>Trend: growing PA UT &amp; Visual SDI</a:t>
            </a:r>
          </a:p>
          <a:p>
            <a:endParaRPr lang="en-GB" sz="1400" dirty="0" smtClean="0">
              <a:solidFill>
                <a:schemeClr val="bg1"/>
              </a:solidFill>
            </a:endParaRPr>
          </a:p>
          <a:p>
            <a:r>
              <a:rPr lang="en-GB" sz="2000" dirty="0">
                <a:solidFill>
                  <a:schemeClr val="bg1"/>
                </a:solidFill>
              </a:rPr>
              <a:t>LR </a:t>
            </a:r>
            <a:r>
              <a:rPr lang="en-GB" sz="2000" dirty="0" smtClean="0">
                <a:solidFill>
                  <a:schemeClr val="bg1"/>
                </a:solidFill>
              </a:rPr>
              <a:t>&amp; SA </a:t>
            </a:r>
            <a:endParaRPr lang="en-GB" sz="2000" dirty="0">
              <a:solidFill>
                <a:schemeClr val="bg1"/>
              </a:solidFill>
            </a:endParaRPr>
          </a:p>
        </p:txBody>
      </p:sp>
      <p:sp>
        <p:nvSpPr>
          <p:cNvPr id="39" name="3 Rectángulo"/>
          <p:cNvSpPr/>
          <p:nvPr/>
        </p:nvSpPr>
        <p:spPr>
          <a:xfrm>
            <a:off x="6261473" y="5596260"/>
            <a:ext cx="1441420" cy="369332"/>
          </a:xfrm>
          <a:prstGeom prst="rect">
            <a:avLst/>
          </a:prstGeom>
          <a:solidFill>
            <a:schemeClr val="accent4">
              <a:lumMod val="60000"/>
              <a:lumOff val="40000"/>
              <a:alpha val="40000"/>
            </a:schemeClr>
          </a:solidFill>
          <a:ln>
            <a:solidFill>
              <a:srgbClr val="7030A0"/>
            </a:solidFill>
          </a:ln>
        </p:spPr>
        <p:txBody>
          <a:bodyPr wrap="none" lIns="91440" tIns="45720" rIns="91440" bIns="45720">
            <a:spAutoFit/>
          </a:bodyPr>
          <a:lstStyle/>
          <a:p>
            <a:pPr algn="ctr"/>
            <a:r>
              <a:rPr lang="en-US" sz="1800" b="1" dirty="0">
                <a:ln w="1905"/>
                <a:solidFill>
                  <a:schemeClr val="tx1">
                    <a:lumMod val="50000"/>
                  </a:schemeClr>
                </a:solidFill>
                <a:effectLst>
                  <a:innerShdw blurRad="69850" dist="43180" dir="5400000">
                    <a:srgbClr val="000000">
                      <a:alpha val="65000"/>
                    </a:srgbClr>
                  </a:innerShdw>
                </a:effectLst>
              </a:rPr>
              <a:t>In progress</a:t>
            </a:r>
          </a:p>
        </p:txBody>
      </p:sp>
      <p:sp>
        <p:nvSpPr>
          <p:cNvPr id="40" name="19 Rectángulo"/>
          <p:cNvSpPr/>
          <p:nvPr/>
        </p:nvSpPr>
        <p:spPr>
          <a:xfrm>
            <a:off x="6261473" y="3527914"/>
            <a:ext cx="1441420" cy="369332"/>
          </a:xfrm>
          <a:prstGeom prst="rect">
            <a:avLst/>
          </a:prstGeom>
          <a:solidFill>
            <a:schemeClr val="accent4">
              <a:lumMod val="60000"/>
              <a:lumOff val="40000"/>
              <a:alpha val="40000"/>
            </a:schemeClr>
          </a:solidFill>
          <a:ln>
            <a:solidFill>
              <a:srgbClr val="7030A0"/>
            </a:solidFill>
          </a:ln>
        </p:spPr>
        <p:txBody>
          <a:bodyPr wrap="none" lIns="91440" tIns="45720" rIns="91440" bIns="45720">
            <a:spAutoFit/>
          </a:bodyPr>
          <a:lstStyle/>
          <a:p>
            <a:pPr algn="ctr"/>
            <a:r>
              <a:rPr lang="en-US" sz="1800" b="1" dirty="0" smtClean="0">
                <a:ln w="1905"/>
                <a:solidFill>
                  <a:schemeClr val="tx1">
                    <a:lumMod val="50000"/>
                  </a:schemeClr>
                </a:solidFill>
                <a:effectLst>
                  <a:innerShdw blurRad="69850" dist="43180" dir="5400000">
                    <a:srgbClr val="000000">
                      <a:alpha val="65000"/>
                    </a:srgbClr>
                  </a:innerShdw>
                </a:effectLst>
              </a:rPr>
              <a:t>In progress</a:t>
            </a:r>
            <a:endParaRPr lang="en-US" sz="1800" b="1" dirty="0">
              <a:ln w="1905"/>
              <a:solidFill>
                <a:schemeClr val="tx1">
                  <a:lumMod val="50000"/>
                </a:schemeClr>
              </a:solidFill>
              <a:effectLst>
                <a:innerShdw blurRad="69850" dist="43180" dir="5400000">
                  <a:srgbClr val="000000">
                    <a:alpha val="65000"/>
                  </a:srgbClr>
                </a:innerShdw>
              </a:effectLst>
            </a:endParaRPr>
          </a:p>
        </p:txBody>
      </p:sp>
      <p:sp>
        <p:nvSpPr>
          <p:cNvPr id="41" name="20 Rectángulo"/>
          <p:cNvSpPr/>
          <p:nvPr/>
        </p:nvSpPr>
        <p:spPr>
          <a:xfrm>
            <a:off x="7875613" y="437672"/>
            <a:ext cx="1079142" cy="307777"/>
          </a:xfrm>
          <a:prstGeom prst="rect">
            <a:avLst/>
          </a:prstGeom>
          <a:solidFill>
            <a:schemeClr val="bg1">
              <a:lumMod val="65000"/>
              <a:alpha val="40000"/>
            </a:schemeClr>
          </a:solidFill>
          <a:ln>
            <a:solidFill>
              <a:srgbClr val="7030A0"/>
            </a:solidFill>
          </a:ln>
        </p:spPr>
        <p:txBody>
          <a:bodyPr wrap="none" lIns="91440" tIns="45720" rIns="91440" bIns="45720">
            <a:spAutoFit/>
          </a:bodyPr>
          <a:lstStyle/>
          <a:p>
            <a:pPr algn="ctr"/>
            <a:r>
              <a:rPr lang="es-ES" sz="1400" b="1" dirty="0" smtClean="0">
                <a:ln w="1905"/>
                <a:solidFill>
                  <a:schemeClr val="accent1"/>
                </a:solidFill>
                <a:effectLst>
                  <a:innerShdw blurRad="69850" dist="43180" dir="5400000">
                    <a:srgbClr val="000000">
                      <a:alpha val="65000"/>
                    </a:srgbClr>
                  </a:innerShdw>
                </a:effectLst>
              </a:rPr>
              <a:t>01/08/2015</a:t>
            </a:r>
            <a:endParaRPr lang="es-ES" sz="1400" b="1" dirty="0">
              <a:ln w="1905"/>
              <a:solidFill>
                <a:schemeClr val="accent1"/>
              </a:solidFill>
              <a:effectLst>
                <a:innerShdw blurRad="69850" dist="43180" dir="5400000">
                  <a:srgbClr val="000000">
                    <a:alpha val="65000"/>
                  </a:srgbClr>
                </a:innerShdw>
              </a:effectLst>
            </a:endParaRPr>
          </a:p>
        </p:txBody>
      </p:sp>
      <p:sp>
        <p:nvSpPr>
          <p:cNvPr id="42" name="4 Rectángulo"/>
          <p:cNvSpPr/>
          <p:nvPr/>
        </p:nvSpPr>
        <p:spPr>
          <a:xfrm>
            <a:off x="1193924" y="5372807"/>
            <a:ext cx="5078566" cy="523220"/>
          </a:xfrm>
          <a:prstGeom prst="rect">
            <a:avLst/>
          </a:prstGeom>
        </p:spPr>
        <p:txBody>
          <a:bodyPr wrap="square">
            <a:spAutoFit/>
          </a:bodyPr>
          <a:lstStyle/>
          <a:p>
            <a:pPr marL="285750" indent="-285750">
              <a:buFont typeface="Arial" panose="020B0604020202020204" pitchFamily="34" charset="0"/>
              <a:buChar char="•"/>
            </a:pPr>
            <a:r>
              <a:rPr lang="en-GB" sz="1400" dirty="0">
                <a:solidFill>
                  <a:schemeClr val="bg1"/>
                </a:solidFill>
              </a:rPr>
              <a:t>Expected new procedures due to Extended Service Goal</a:t>
            </a:r>
          </a:p>
          <a:p>
            <a:pPr marL="285750" indent="-285750">
              <a:buFont typeface="Arial" panose="020B0604020202020204" pitchFamily="34" charset="0"/>
              <a:buChar char="•"/>
            </a:pPr>
            <a:r>
              <a:rPr lang="en-GB" sz="1400" dirty="0">
                <a:solidFill>
                  <a:schemeClr val="bg1"/>
                </a:solidFill>
              </a:rPr>
              <a:t>Probable similar trend as of Nominal Service Goal</a:t>
            </a:r>
          </a:p>
        </p:txBody>
      </p:sp>
      <p:pic>
        <p:nvPicPr>
          <p:cNvPr id="4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3443" y="788686"/>
            <a:ext cx="2860856"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13" y="2627914"/>
            <a:ext cx="2857895"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1055" y="2627914"/>
            <a:ext cx="2851641"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413" y="788686"/>
            <a:ext cx="2857895"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89578" y="788686"/>
            <a:ext cx="2854595"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089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par>
                                <p:cTn id="13" presetID="10"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0"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par>
                                <p:cTn id="44" presetID="10" presetClass="entr" presetSubtype="0"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fade">
                                      <p:cBhvr>
                                        <p:cTn id="46" dur="500"/>
                                        <p:tgtEl>
                                          <p:spTgt spid="6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38" grpId="0"/>
      <p:bldP spid="39" grpId="0" animBg="1"/>
      <p:bldP spid="40" grpId="0" animBg="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D70">
            <a:alpha val="8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2">
                    <a:lumMod val="50000"/>
                  </a:schemeClr>
                </a:solidFill>
              </a:rPr>
              <a:t>NDT Methods in Airbus NTM Manual</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en-US" smtClean="0">
                <a:solidFill>
                  <a:srgbClr val="FFFFFF"/>
                </a:solidFill>
              </a:rPr>
              <a:t>2015</a:t>
            </a:r>
            <a:endParaRPr lang="es-ES_tradnl" dirty="0">
              <a:solidFill>
                <a:srgbClr val="FFFFFF"/>
              </a:solidFill>
            </a:endParaRPr>
          </a:p>
        </p:txBody>
      </p:sp>
      <p:sp>
        <p:nvSpPr>
          <p:cNvPr id="4" name="Footer Placeholder 3"/>
          <p:cNvSpPr>
            <a:spLocks noGrp="1"/>
          </p:cNvSpPr>
          <p:nvPr>
            <p:ph type="ftr" sz="quarter" idx="11"/>
          </p:nvPr>
        </p:nvSpPr>
        <p:spPr/>
        <p:txBody>
          <a:bodyPr/>
          <a:lstStyle/>
          <a:p>
            <a:pPr>
              <a:defRPr/>
            </a:pPr>
            <a:r>
              <a:rPr lang="es-ES_tradnl" smtClean="0">
                <a:solidFill>
                  <a:srgbClr val="FFFFFF"/>
                </a:solidFill>
              </a:rPr>
              <a:t>Airbus Operations</a:t>
            </a:r>
            <a:endParaRPr lang="es-ES_tradnl" dirty="0">
              <a:solidFill>
                <a:srgbClr val="FFFFFF"/>
              </a:solidFill>
            </a:endParaRPr>
          </a:p>
        </p:txBody>
      </p:sp>
      <p:sp>
        <p:nvSpPr>
          <p:cNvPr id="68" name="Rectangle 43"/>
          <p:cNvSpPr/>
          <p:nvPr/>
        </p:nvSpPr>
        <p:spPr bwMode="auto">
          <a:xfrm>
            <a:off x="65429" y="4915283"/>
            <a:ext cx="9001453" cy="985243"/>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grpSp>
        <p:nvGrpSpPr>
          <p:cNvPr id="69" name="Group 13"/>
          <p:cNvGrpSpPr/>
          <p:nvPr/>
        </p:nvGrpSpPr>
        <p:grpSpPr>
          <a:xfrm>
            <a:off x="244604" y="4997809"/>
            <a:ext cx="8532000" cy="72000"/>
            <a:chOff x="363310" y="943147"/>
            <a:chExt cx="5235370" cy="278893"/>
          </a:xfrm>
          <a:solidFill>
            <a:schemeClr val="bg1"/>
          </a:solidFill>
        </p:grpSpPr>
        <p:sp>
          <p:nvSpPr>
            <p:cNvPr id="70"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71"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37" name="1 Rectángulo"/>
          <p:cNvSpPr/>
          <p:nvPr/>
        </p:nvSpPr>
        <p:spPr>
          <a:xfrm>
            <a:off x="0" y="5999679"/>
            <a:ext cx="9066882" cy="253916"/>
          </a:xfrm>
          <a:prstGeom prst="rect">
            <a:avLst/>
          </a:prstGeom>
        </p:spPr>
        <p:txBody>
          <a:bodyPr wrap="square">
            <a:spAutoFit/>
          </a:bodyPr>
          <a:lstStyle/>
          <a:p>
            <a:r>
              <a:rPr lang="en-GB" sz="1050" dirty="0" smtClean="0">
                <a:solidFill>
                  <a:schemeClr val="bg1"/>
                </a:solidFill>
              </a:rPr>
              <a:t>NOTE: All procedures, including general &amp; specific procedures, alternative procedures and existing procedures for ESG and NEO variants</a:t>
            </a:r>
          </a:p>
        </p:txBody>
      </p:sp>
      <p:sp>
        <p:nvSpPr>
          <p:cNvPr id="41" name="20 Rectángulo"/>
          <p:cNvSpPr/>
          <p:nvPr/>
        </p:nvSpPr>
        <p:spPr>
          <a:xfrm>
            <a:off x="7875613" y="437672"/>
            <a:ext cx="1079142" cy="307777"/>
          </a:xfrm>
          <a:prstGeom prst="rect">
            <a:avLst/>
          </a:prstGeom>
          <a:solidFill>
            <a:schemeClr val="bg1">
              <a:lumMod val="65000"/>
              <a:alpha val="40000"/>
            </a:schemeClr>
          </a:solidFill>
          <a:ln>
            <a:solidFill>
              <a:srgbClr val="7030A0"/>
            </a:solidFill>
          </a:ln>
        </p:spPr>
        <p:txBody>
          <a:bodyPr wrap="none" lIns="91440" tIns="45720" rIns="91440" bIns="45720">
            <a:spAutoFit/>
          </a:bodyPr>
          <a:lstStyle/>
          <a:p>
            <a:pPr algn="ctr"/>
            <a:r>
              <a:rPr lang="es-ES" sz="1400" b="1" dirty="0" smtClean="0">
                <a:ln w="1905"/>
                <a:solidFill>
                  <a:schemeClr val="accent1"/>
                </a:solidFill>
                <a:effectLst>
                  <a:innerShdw blurRad="69850" dist="43180" dir="5400000">
                    <a:srgbClr val="000000">
                      <a:alpha val="65000"/>
                    </a:srgbClr>
                  </a:innerShdw>
                </a:effectLst>
              </a:rPr>
              <a:t>01/08/2015</a:t>
            </a:r>
            <a:endParaRPr lang="es-ES" sz="1400" b="1" dirty="0">
              <a:ln w="1905"/>
              <a:solidFill>
                <a:schemeClr val="accent1"/>
              </a:solidFill>
              <a:effectLst>
                <a:innerShdw blurRad="69850" dist="43180" dir="5400000">
                  <a:srgbClr val="000000">
                    <a:alpha val="65000"/>
                  </a:srgbClr>
                </a:innerShdw>
              </a:effectLst>
            </a:endParaRP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00" y="1057387"/>
            <a:ext cx="7452000" cy="381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9 Rectángulo"/>
          <p:cNvSpPr/>
          <p:nvPr/>
        </p:nvSpPr>
        <p:spPr>
          <a:xfrm>
            <a:off x="4973522" y="1256580"/>
            <a:ext cx="1580881" cy="400110"/>
          </a:xfrm>
          <a:prstGeom prst="rect">
            <a:avLst/>
          </a:prstGeom>
          <a:solidFill>
            <a:schemeClr val="accent4">
              <a:lumMod val="60000"/>
              <a:lumOff val="40000"/>
              <a:alpha val="40000"/>
            </a:schemeClr>
          </a:solidFill>
          <a:ln>
            <a:solidFill>
              <a:srgbClr val="7030A0"/>
            </a:solidFill>
          </a:ln>
        </p:spPr>
        <p:txBody>
          <a:bodyPr wrap="none" lIns="91440" tIns="45720" rIns="91440" bIns="45720">
            <a:spAutoFit/>
          </a:bodyPr>
          <a:lstStyle/>
          <a:p>
            <a:pPr algn="ctr"/>
            <a:r>
              <a:rPr lang="en-US" sz="2000" b="1" dirty="0" smtClean="0">
                <a:ln w="1905"/>
                <a:solidFill>
                  <a:srgbClr val="FFFF00"/>
                </a:solidFill>
                <a:effectLst>
                  <a:innerShdw blurRad="69850" dist="43180" dir="5400000">
                    <a:srgbClr val="000000">
                      <a:alpha val="65000"/>
                    </a:srgbClr>
                  </a:innerShdw>
                </a:effectLst>
              </a:rPr>
              <a:t>In progress</a:t>
            </a:r>
            <a:endParaRPr lang="en-US" sz="2000" b="1" dirty="0">
              <a:ln w="1905"/>
              <a:solidFill>
                <a:srgbClr val="FFFF00"/>
              </a:solidFill>
              <a:effectLst>
                <a:innerShdw blurRad="69850" dist="43180" dir="5400000">
                  <a:srgbClr val="000000">
                    <a:alpha val="65000"/>
                  </a:srgbClr>
                </a:innerShdw>
              </a:effectLst>
            </a:endParaRPr>
          </a:p>
        </p:txBody>
      </p:sp>
      <p:cxnSp>
        <p:nvCxnSpPr>
          <p:cNvPr id="24" name="3 Conector recto"/>
          <p:cNvCxnSpPr/>
          <p:nvPr/>
        </p:nvCxnSpPr>
        <p:spPr bwMode="auto">
          <a:xfrm flipV="1">
            <a:off x="4976694" y="1320287"/>
            <a:ext cx="0" cy="2772000"/>
          </a:xfrm>
          <a:prstGeom prst="line">
            <a:avLst/>
          </a:prstGeom>
          <a:noFill/>
          <a:ln w="9525" cap="flat" cmpd="sng" algn="ctr">
            <a:solidFill>
              <a:srgbClr val="FFFF00"/>
            </a:solidFill>
            <a:prstDash val="solid"/>
            <a:round/>
            <a:headEnd type="none" w="med" len="med"/>
            <a:tailEnd type="none" w="med" len="med"/>
          </a:ln>
          <a:effectLst/>
        </p:spPr>
      </p:cxnSp>
      <p:sp>
        <p:nvSpPr>
          <p:cNvPr id="25" name="13 Rectángulo"/>
          <p:cNvSpPr/>
          <p:nvPr/>
        </p:nvSpPr>
        <p:spPr>
          <a:xfrm>
            <a:off x="134440" y="5031040"/>
            <a:ext cx="8620124" cy="400110"/>
          </a:xfrm>
          <a:prstGeom prst="rect">
            <a:avLst/>
          </a:prstGeom>
        </p:spPr>
        <p:txBody>
          <a:bodyPr wrap="square">
            <a:spAutoFit/>
          </a:bodyPr>
          <a:lstStyle/>
          <a:p>
            <a:r>
              <a:rPr lang="en-GB" sz="2000" dirty="0" smtClean="0">
                <a:solidFill>
                  <a:schemeClr val="bg1"/>
                </a:solidFill>
              </a:rPr>
              <a:t>Conventional ET &amp; UT predominant methods in time till A380</a:t>
            </a:r>
          </a:p>
        </p:txBody>
      </p:sp>
      <p:sp>
        <p:nvSpPr>
          <p:cNvPr id="26" name="14 Rectángulo"/>
          <p:cNvSpPr/>
          <p:nvPr/>
        </p:nvSpPr>
        <p:spPr>
          <a:xfrm>
            <a:off x="134440" y="5444456"/>
            <a:ext cx="8280744" cy="400110"/>
          </a:xfrm>
          <a:prstGeom prst="rect">
            <a:avLst/>
          </a:prstGeom>
        </p:spPr>
        <p:txBody>
          <a:bodyPr wrap="square">
            <a:spAutoFit/>
          </a:bodyPr>
          <a:lstStyle/>
          <a:p>
            <a:r>
              <a:rPr lang="en-GB" sz="2000" dirty="0" smtClean="0">
                <a:solidFill>
                  <a:schemeClr val="bg1"/>
                </a:solidFill>
              </a:rPr>
              <a:t>Probable similar trend in A380 &amp; A350 (NTM manual in progress)</a:t>
            </a:r>
          </a:p>
        </p:txBody>
      </p:sp>
    </p:spTree>
    <p:extLst>
      <p:ext uri="{BB962C8B-B14F-4D97-AF65-F5344CB8AC3E}">
        <p14:creationId xmlns:p14="http://schemas.microsoft.com/office/powerpoint/2010/main" val="3476537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3" grpId="0" animBg="1"/>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D70">
            <a:alpha val="88000"/>
          </a:srgbClr>
        </a:solidFill>
        <a:effectLst/>
      </p:bgPr>
    </p:bg>
    <p:spTree>
      <p:nvGrpSpPr>
        <p:cNvPr id="1" name=""/>
        <p:cNvGrpSpPr/>
        <p:nvPr/>
      </p:nvGrpSpPr>
      <p:grpSpPr>
        <a:xfrm>
          <a:off x="0" y="0"/>
          <a:ext cx="0" cy="0"/>
          <a:chOff x="0" y="0"/>
          <a:chExt cx="0" cy="0"/>
        </a:xfrm>
      </p:grpSpPr>
      <p:sp>
        <p:nvSpPr>
          <p:cNvPr id="43" name="Rectangle 43"/>
          <p:cNvSpPr/>
          <p:nvPr/>
        </p:nvSpPr>
        <p:spPr bwMode="auto">
          <a:xfrm>
            <a:off x="183268" y="4876535"/>
            <a:ext cx="7903112" cy="1332000"/>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grpSp>
        <p:nvGrpSpPr>
          <p:cNvPr id="44" name="Group 13"/>
          <p:cNvGrpSpPr/>
          <p:nvPr/>
        </p:nvGrpSpPr>
        <p:grpSpPr>
          <a:xfrm>
            <a:off x="246767" y="4958606"/>
            <a:ext cx="7776000" cy="72000"/>
            <a:chOff x="363310" y="943147"/>
            <a:chExt cx="5235370" cy="278893"/>
          </a:xfrm>
          <a:solidFill>
            <a:schemeClr val="bg1"/>
          </a:solidFill>
        </p:grpSpPr>
        <p:sp>
          <p:nvSpPr>
            <p:cNvPr id="45"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46"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38" name="Rectangle 43"/>
          <p:cNvSpPr/>
          <p:nvPr/>
        </p:nvSpPr>
        <p:spPr bwMode="auto">
          <a:xfrm>
            <a:off x="183267" y="3633037"/>
            <a:ext cx="7903113" cy="1185642"/>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grpSp>
        <p:nvGrpSpPr>
          <p:cNvPr id="39" name="Group 13"/>
          <p:cNvGrpSpPr/>
          <p:nvPr/>
        </p:nvGrpSpPr>
        <p:grpSpPr>
          <a:xfrm>
            <a:off x="246767" y="3682100"/>
            <a:ext cx="7776000" cy="72000"/>
            <a:chOff x="363310" y="943147"/>
            <a:chExt cx="5235370" cy="278893"/>
          </a:xfrm>
          <a:solidFill>
            <a:schemeClr val="bg1"/>
          </a:solidFill>
        </p:grpSpPr>
        <p:sp>
          <p:nvSpPr>
            <p:cNvPr id="40"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42"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33" name="Rectangle 43"/>
          <p:cNvSpPr/>
          <p:nvPr/>
        </p:nvSpPr>
        <p:spPr bwMode="auto">
          <a:xfrm>
            <a:off x="183268" y="2839605"/>
            <a:ext cx="6195498" cy="735575"/>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grpSp>
        <p:nvGrpSpPr>
          <p:cNvPr id="34" name="Group 13"/>
          <p:cNvGrpSpPr/>
          <p:nvPr/>
        </p:nvGrpSpPr>
        <p:grpSpPr>
          <a:xfrm>
            <a:off x="246767" y="2860354"/>
            <a:ext cx="6048000" cy="72000"/>
            <a:chOff x="363310" y="943147"/>
            <a:chExt cx="5235370" cy="278893"/>
          </a:xfrm>
          <a:solidFill>
            <a:schemeClr val="bg1"/>
          </a:solidFill>
        </p:grpSpPr>
        <p:sp>
          <p:nvSpPr>
            <p:cNvPr id="35"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36"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2" name="Title 1"/>
          <p:cNvSpPr>
            <a:spLocks noGrp="1"/>
          </p:cNvSpPr>
          <p:nvPr>
            <p:ph type="title"/>
          </p:nvPr>
        </p:nvSpPr>
        <p:spPr/>
        <p:txBody>
          <a:bodyPr/>
          <a:lstStyle/>
          <a:p>
            <a:r>
              <a:rPr lang="en-US" sz="3200" dirty="0" smtClean="0">
                <a:solidFill>
                  <a:schemeClr val="tx2">
                    <a:lumMod val="50000"/>
                  </a:schemeClr>
                </a:solidFill>
              </a:rPr>
              <a:t>Strategy</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en-US" smtClean="0">
                <a:solidFill>
                  <a:srgbClr val="FFFFFF"/>
                </a:solidFill>
              </a:rPr>
              <a:t>2015</a:t>
            </a:r>
            <a:endParaRPr lang="es-ES_tradnl" dirty="0">
              <a:solidFill>
                <a:srgbClr val="FFFFFF"/>
              </a:solidFill>
            </a:endParaRPr>
          </a:p>
        </p:txBody>
      </p:sp>
      <p:sp>
        <p:nvSpPr>
          <p:cNvPr id="4" name="Footer Placeholder 3"/>
          <p:cNvSpPr>
            <a:spLocks noGrp="1"/>
          </p:cNvSpPr>
          <p:nvPr>
            <p:ph type="ftr" sz="quarter" idx="11"/>
          </p:nvPr>
        </p:nvSpPr>
        <p:spPr/>
        <p:txBody>
          <a:bodyPr/>
          <a:lstStyle/>
          <a:p>
            <a:pPr>
              <a:defRPr/>
            </a:pPr>
            <a:r>
              <a:rPr lang="es-ES_tradnl" smtClean="0">
                <a:solidFill>
                  <a:srgbClr val="FFFFFF"/>
                </a:solidFill>
              </a:rPr>
              <a:t>Airbus Operations</a:t>
            </a:r>
            <a:endParaRPr lang="es-ES_tradnl" dirty="0">
              <a:solidFill>
                <a:srgbClr val="FFFFFF"/>
              </a:solidFill>
            </a:endParaRPr>
          </a:p>
        </p:txBody>
      </p:sp>
      <p:sp>
        <p:nvSpPr>
          <p:cNvPr id="68" name="Rectangle 43"/>
          <p:cNvSpPr/>
          <p:nvPr/>
        </p:nvSpPr>
        <p:spPr bwMode="auto">
          <a:xfrm>
            <a:off x="183268" y="2046173"/>
            <a:ext cx="6189852" cy="735575"/>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grpSp>
        <p:nvGrpSpPr>
          <p:cNvPr id="69" name="Group 13"/>
          <p:cNvGrpSpPr/>
          <p:nvPr/>
        </p:nvGrpSpPr>
        <p:grpSpPr>
          <a:xfrm>
            <a:off x="246767" y="2098348"/>
            <a:ext cx="6048000" cy="72000"/>
            <a:chOff x="363310" y="943147"/>
            <a:chExt cx="5235370" cy="278893"/>
          </a:xfrm>
          <a:solidFill>
            <a:schemeClr val="bg1"/>
          </a:solidFill>
        </p:grpSpPr>
        <p:sp>
          <p:nvSpPr>
            <p:cNvPr id="70"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71"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16" name="8 Rectángulo"/>
          <p:cNvSpPr/>
          <p:nvPr/>
        </p:nvSpPr>
        <p:spPr>
          <a:xfrm>
            <a:off x="261937" y="2246442"/>
            <a:ext cx="4838097" cy="400110"/>
          </a:xfrm>
          <a:prstGeom prst="rect">
            <a:avLst/>
          </a:prstGeom>
        </p:spPr>
        <p:txBody>
          <a:bodyPr wrap="square">
            <a:spAutoFit/>
          </a:bodyPr>
          <a:lstStyle/>
          <a:p>
            <a:r>
              <a:rPr lang="en-GB" sz="2000" dirty="0" smtClean="0">
                <a:solidFill>
                  <a:schemeClr val="bg1"/>
                </a:solidFill>
              </a:rPr>
              <a:t>Further develop conventional methods:</a:t>
            </a:r>
            <a:endParaRPr lang="en-GB" sz="2000" dirty="0">
              <a:solidFill>
                <a:schemeClr val="bg1"/>
              </a:solidFill>
            </a:endParaRPr>
          </a:p>
        </p:txBody>
      </p:sp>
      <p:pic>
        <p:nvPicPr>
          <p:cNvPr id="17"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78" y="952123"/>
            <a:ext cx="3079764" cy="972000"/>
          </a:xfrm>
          <a:prstGeom prst="rect">
            <a:avLst/>
          </a:prstGeom>
        </p:spPr>
      </p:pic>
      <p:sp>
        <p:nvSpPr>
          <p:cNvPr id="18" name="11 Rectángulo"/>
          <p:cNvSpPr/>
          <p:nvPr/>
        </p:nvSpPr>
        <p:spPr>
          <a:xfrm>
            <a:off x="5768994" y="2123331"/>
            <a:ext cx="540794" cy="707886"/>
          </a:xfrm>
          <a:prstGeom prst="rect">
            <a:avLst/>
          </a:prstGeom>
        </p:spPr>
        <p:txBody>
          <a:bodyPr wrap="square">
            <a:spAutoFit/>
          </a:bodyPr>
          <a:lstStyle/>
          <a:p>
            <a:r>
              <a:rPr lang="en-GB" sz="2000" dirty="0" smtClean="0">
                <a:solidFill>
                  <a:schemeClr val="bg1"/>
                </a:solidFill>
              </a:rPr>
              <a:t>ET</a:t>
            </a:r>
          </a:p>
          <a:p>
            <a:r>
              <a:rPr lang="en-GB" sz="2000" dirty="0" smtClean="0">
                <a:solidFill>
                  <a:schemeClr val="bg1"/>
                </a:solidFill>
              </a:rPr>
              <a:t>UT</a:t>
            </a:r>
            <a:endParaRPr lang="en-GB" sz="2000" dirty="0">
              <a:solidFill>
                <a:schemeClr val="bg1"/>
              </a:solidFill>
            </a:endParaRPr>
          </a:p>
        </p:txBody>
      </p:sp>
      <p:sp>
        <p:nvSpPr>
          <p:cNvPr id="19" name="12 Rectángulo"/>
          <p:cNvSpPr/>
          <p:nvPr/>
        </p:nvSpPr>
        <p:spPr>
          <a:xfrm>
            <a:off x="261937" y="3031416"/>
            <a:ext cx="5491012" cy="400110"/>
          </a:xfrm>
          <a:prstGeom prst="rect">
            <a:avLst/>
          </a:prstGeom>
        </p:spPr>
        <p:txBody>
          <a:bodyPr wrap="square">
            <a:spAutoFit/>
          </a:bodyPr>
          <a:lstStyle/>
          <a:p>
            <a:r>
              <a:rPr lang="en-GB" sz="2000" dirty="0" smtClean="0">
                <a:solidFill>
                  <a:schemeClr val="bg1"/>
                </a:solidFill>
              </a:rPr>
              <a:t>Develop &amp; implement advanced technologies:</a:t>
            </a:r>
            <a:endParaRPr lang="en-GB" sz="2000" dirty="0">
              <a:solidFill>
                <a:schemeClr val="bg1"/>
              </a:solidFill>
            </a:endParaRPr>
          </a:p>
        </p:txBody>
      </p:sp>
      <p:sp>
        <p:nvSpPr>
          <p:cNvPr id="20" name="13 Rectángulo"/>
          <p:cNvSpPr/>
          <p:nvPr/>
        </p:nvSpPr>
        <p:spPr>
          <a:xfrm>
            <a:off x="5768994" y="2892917"/>
            <a:ext cx="540794" cy="707886"/>
          </a:xfrm>
          <a:prstGeom prst="rect">
            <a:avLst/>
          </a:prstGeom>
        </p:spPr>
        <p:txBody>
          <a:bodyPr wrap="square">
            <a:spAutoFit/>
          </a:bodyPr>
          <a:lstStyle/>
          <a:p>
            <a:r>
              <a:rPr lang="en-GB" sz="2000" dirty="0" smtClean="0">
                <a:solidFill>
                  <a:schemeClr val="bg1"/>
                </a:solidFill>
              </a:rPr>
              <a:t>ET</a:t>
            </a:r>
          </a:p>
          <a:p>
            <a:r>
              <a:rPr lang="en-GB" sz="2000" dirty="0" smtClean="0">
                <a:solidFill>
                  <a:schemeClr val="bg1"/>
                </a:solidFill>
              </a:rPr>
              <a:t>UT</a:t>
            </a:r>
            <a:endParaRPr lang="en-GB" sz="2000" dirty="0">
              <a:solidFill>
                <a:schemeClr val="bg1"/>
              </a:solidFill>
            </a:endParaRPr>
          </a:p>
        </p:txBody>
      </p:sp>
      <p:sp>
        <p:nvSpPr>
          <p:cNvPr id="21" name="14 Rectángulo"/>
          <p:cNvSpPr/>
          <p:nvPr/>
        </p:nvSpPr>
        <p:spPr>
          <a:xfrm>
            <a:off x="261937" y="4023446"/>
            <a:ext cx="5051742" cy="400110"/>
          </a:xfrm>
          <a:prstGeom prst="rect">
            <a:avLst/>
          </a:prstGeom>
        </p:spPr>
        <p:txBody>
          <a:bodyPr wrap="square">
            <a:spAutoFit/>
          </a:bodyPr>
          <a:lstStyle/>
          <a:p>
            <a:r>
              <a:rPr lang="en-GB" sz="2000" dirty="0" smtClean="0">
                <a:solidFill>
                  <a:schemeClr val="bg1"/>
                </a:solidFill>
              </a:rPr>
              <a:t>Explore and implement new applications:</a:t>
            </a:r>
            <a:endParaRPr lang="en-GB" sz="2000" dirty="0">
              <a:solidFill>
                <a:schemeClr val="bg1"/>
              </a:solidFill>
            </a:endParaRPr>
          </a:p>
        </p:txBody>
      </p:sp>
      <p:sp>
        <p:nvSpPr>
          <p:cNvPr id="27" name="15 Rectángulo"/>
          <p:cNvSpPr/>
          <p:nvPr/>
        </p:nvSpPr>
        <p:spPr>
          <a:xfrm>
            <a:off x="5482551" y="3746447"/>
            <a:ext cx="2362047" cy="1015663"/>
          </a:xfrm>
          <a:prstGeom prst="rect">
            <a:avLst/>
          </a:prstGeom>
        </p:spPr>
        <p:txBody>
          <a:bodyPr wrap="square">
            <a:spAutoFit/>
          </a:bodyPr>
          <a:lstStyle/>
          <a:p>
            <a:r>
              <a:rPr lang="en-GB" sz="2000" dirty="0" smtClean="0">
                <a:solidFill>
                  <a:schemeClr val="bg1"/>
                </a:solidFill>
              </a:rPr>
              <a:t>Visual</a:t>
            </a:r>
          </a:p>
          <a:p>
            <a:r>
              <a:rPr lang="en-GB" sz="2000" dirty="0" smtClean="0">
                <a:solidFill>
                  <a:schemeClr val="bg1"/>
                </a:solidFill>
              </a:rPr>
              <a:t>X-Ray (e.g. DDA)</a:t>
            </a:r>
          </a:p>
          <a:p>
            <a:r>
              <a:rPr lang="en-GB" sz="2000" dirty="0" smtClean="0">
                <a:solidFill>
                  <a:schemeClr val="bg1"/>
                </a:solidFill>
              </a:rPr>
              <a:t>Thermography</a:t>
            </a:r>
            <a:endParaRPr lang="en-GB" sz="2000" dirty="0">
              <a:solidFill>
                <a:schemeClr val="bg1"/>
              </a:solidFill>
            </a:endParaRPr>
          </a:p>
        </p:txBody>
      </p:sp>
      <p:sp>
        <p:nvSpPr>
          <p:cNvPr id="28" name="16 Rectángulo"/>
          <p:cNvSpPr/>
          <p:nvPr/>
        </p:nvSpPr>
        <p:spPr>
          <a:xfrm>
            <a:off x="261937" y="5410750"/>
            <a:ext cx="4584382" cy="400110"/>
          </a:xfrm>
          <a:prstGeom prst="rect">
            <a:avLst/>
          </a:prstGeom>
        </p:spPr>
        <p:txBody>
          <a:bodyPr wrap="square">
            <a:spAutoFit/>
          </a:bodyPr>
          <a:lstStyle/>
          <a:p>
            <a:r>
              <a:rPr lang="en-GB" sz="2000" dirty="0" smtClean="0">
                <a:solidFill>
                  <a:schemeClr val="bg1"/>
                </a:solidFill>
              </a:rPr>
              <a:t>Develop assisted NDT technologies:</a:t>
            </a:r>
            <a:endParaRPr lang="en-GB" sz="2000" dirty="0">
              <a:solidFill>
                <a:schemeClr val="bg1"/>
              </a:solidFill>
            </a:endParaRPr>
          </a:p>
        </p:txBody>
      </p:sp>
      <p:sp>
        <p:nvSpPr>
          <p:cNvPr id="29" name="17 Rectángulo"/>
          <p:cNvSpPr/>
          <p:nvPr/>
        </p:nvSpPr>
        <p:spPr>
          <a:xfrm>
            <a:off x="5482552" y="4995252"/>
            <a:ext cx="2747048" cy="1323439"/>
          </a:xfrm>
          <a:prstGeom prst="rect">
            <a:avLst/>
          </a:prstGeom>
        </p:spPr>
        <p:txBody>
          <a:bodyPr wrap="square">
            <a:spAutoFit/>
          </a:bodyPr>
          <a:lstStyle/>
          <a:p>
            <a:r>
              <a:rPr lang="en-GB" sz="2000" dirty="0" smtClean="0">
                <a:solidFill>
                  <a:schemeClr val="bg1"/>
                </a:solidFill>
              </a:rPr>
              <a:t>Hardware &amp; Software</a:t>
            </a:r>
          </a:p>
          <a:p>
            <a:r>
              <a:rPr lang="en-GB" sz="2000" dirty="0" err="1" smtClean="0">
                <a:solidFill>
                  <a:schemeClr val="bg1"/>
                </a:solidFill>
              </a:rPr>
              <a:t>Linetool</a:t>
            </a:r>
            <a:r>
              <a:rPr lang="en-GB" sz="2000" dirty="0" smtClean="0">
                <a:solidFill>
                  <a:schemeClr val="bg1"/>
                </a:solidFill>
              </a:rPr>
              <a:t> family</a:t>
            </a:r>
          </a:p>
          <a:p>
            <a:r>
              <a:rPr lang="en-GB" sz="2000" dirty="0" smtClean="0">
                <a:solidFill>
                  <a:schemeClr val="bg1"/>
                </a:solidFill>
              </a:rPr>
              <a:t>Communication</a:t>
            </a:r>
          </a:p>
          <a:p>
            <a:r>
              <a:rPr lang="en-GB" sz="2000" dirty="0" smtClean="0">
                <a:solidFill>
                  <a:schemeClr val="bg1"/>
                </a:solidFill>
              </a:rPr>
              <a:t>Data management</a:t>
            </a:r>
          </a:p>
        </p:txBody>
      </p:sp>
      <p:sp>
        <p:nvSpPr>
          <p:cNvPr id="30" name="Rounded Rectangle 29"/>
          <p:cNvSpPr/>
          <p:nvPr/>
        </p:nvSpPr>
        <p:spPr bwMode="auto">
          <a:xfrm>
            <a:off x="0" y="2785602"/>
            <a:ext cx="8229600" cy="3492000"/>
          </a:xfrm>
          <a:prstGeom prst="roundRect">
            <a:avLst/>
          </a:prstGeom>
          <a:noFill/>
          <a:ln w="57150">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1" i="0" u="none" strike="noStrike" normalizeH="0" baseline="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charset="0"/>
            </a:endParaRPr>
          </a:p>
        </p:txBody>
      </p:sp>
      <p:sp>
        <p:nvSpPr>
          <p:cNvPr id="31" name="Rectangle 30"/>
          <p:cNvSpPr/>
          <p:nvPr/>
        </p:nvSpPr>
        <p:spPr>
          <a:xfrm rot="5400000">
            <a:off x="7053990" y="4208437"/>
            <a:ext cx="3271152" cy="646331"/>
          </a:xfrm>
          <a:prstGeom prst="rect">
            <a:avLst/>
          </a:prstGeom>
          <a:noFill/>
        </p:spPr>
        <p:txBody>
          <a:bodyPr vert="horz" wrap="none" lIns="91440" tIns="45720" rIns="91440" bIns="45720">
            <a:spAutoFit/>
          </a:bodyPr>
          <a:lstStyle/>
          <a:p>
            <a:pPr algn="ctr"/>
            <a:r>
              <a:rPr lang="en-US" sz="36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AUTOMATION</a:t>
            </a:r>
            <a:endParaRPr lang="en-US" sz="3600" b="1" cap="none" spc="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472" t="30796" r="23778" b="31212"/>
          <a:stretch/>
        </p:blipFill>
        <p:spPr bwMode="auto">
          <a:xfrm>
            <a:off x="3728597" y="949039"/>
            <a:ext cx="1898924"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56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8" grpId="0" animBg="1"/>
      <p:bldP spid="33" grpId="0" animBg="1"/>
      <p:bldP spid="68" grpId="0" animBg="1"/>
      <p:bldP spid="16" grpId="0"/>
      <p:bldP spid="18" grpId="0"/>
      <p:bldP spid="19" grpId="0"/>
      <p:bldP spid="20" grpId="0"/>
      <p:bldP spid="21" grpId="0"/>
      <p:bldP spid="27" grpId="0"/>
      <p:bldP spid="28" grpId="0"/>
      <p:bldP spid="29" grpId="0"/>
      <p:bldP spid="30"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D70">
            <a:alpha val="88000"/>
          </a:srgbClr>
        </a:solidFill>
        <a:effectLst/>
      </p:bgPr>
    </p:bg>
    <p:spTree>
      <p:nvGrpSpPr>
        <p:cNvPr id="1" name=""/>
        <p:cNvGrpSpPr/>
        <p:nvPr/>
      </p:nvGrpSpPr>
      <p:grpSpPr>
        <a:xfrm>
          <a:off x="0" y="0"/>
          <a:ext cx="0" cy="0"/>
          <a:chOff x="0" y="0"/>
          <a:chExt cx="0" cy="0"/>
        </a:xfrm>
      </p:grpSpPr>
      <p:sp>
        <p:nvSpPr>
          <p:cNvPr id="57" name="Rectangle 43"/>
          <p:cNvSpPr/>
          <p:nvPr/>
        </p:nvSpPr>
        <p:spPr bwMode="auto">
          <a:xfrm>
            <a:off x="186857" y="3325581"/>
            <a:ext cx="8767897" cy="2714454"/>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z="3200" dirty="0" smtClean="0">
                <a:solidFill>
                  <a:schemeClr val="tx2">
                    <a:lumMod val="50000"/>
                  </a:schemeClr>
                </a:solidFill>
              </a:rPr>
              <a:t>NDT Automation</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en-US" smtClean="0">
                <a:solidFill>
                  <a:srgbClr val="FFFFFF"/>
                </a:solidFill>
              </a:rPr>
              <a:t>2015</a:t>
            </a:r>
            <a:endParaRPr lang="es-ES_tradnl" dirty="0">
              <a:solidFill>
                <a:srgbClr val="FFFFFF"/>
              </a:solidFill>
            </a:endParaRPr>
          </a:p>
        </p:txBody>
      </p:sp>
      <p:sp>
        <p:nvSpPr>
          <p:cNvPr id="4" name="Footer Placeholder 3"/>
          <p:cNvSpPr>
            <a:spLocks noGrp="1"/>
          </p:cNvSpPr>
          <p:nvPr>
            <p:ph type="ftr" sz="quarter" idx="11"/>
          </p:nvPr>
        </p:nvSpPr>
        <p:spPr/>
        <p:txBody>
          <a:bodyPr/>
          <a:lstStyle/>
          <a:p>
            <a:pPr>
              <a:defRPr/>
            </a:pPr>
            <a:r>
              <a:rPr lang="es-ES_tradnl" smtClean="0">
                <a:solidFill>
                  <a:srgbClr val="FFFFFF"/>
                </a:solidFill>
              </a:rPr>
              <a:t>Airbus Operations</a:t>
            </a:r>
            <a:endParaRPr lang="es-ES_tradnl" dirty="0">
              <a:solidFill>
                <a:srgbClr val="FFFFFF"/>
              </a:solidFill>
            </a:endParaRPr>
          </a:p>
        </p:txBody>
      </p:sp>
      <p:sp>
        <p:nvSpPr>
          <p:cNvPr id="68" name="Rectangle 43"/>
          <p:cNvSpPr/>
          <p:nvPr/>
        </p:nvSpPr>
        <p:spPr bwMode="auto">
          <a:xfrm>
            <a:off x="186857" y="1097273"/>
            <a:ext cx="8767897" cy="2130669"/>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grpSp>
        <p:nvGrpSpPr>
          <p:cNvPr id="69" name="Group 13"/>
          <p:cNvGrpSpPr/>
          <p:nvPr/>
        </p:nvGrpSpPr>
        <p:grpSpPr>
          <a:xfrm>
            <a:off x="239340" y="1149448"/>
            <a:ext cx="8604000" cy="72000"/>
            <a:chOff x="363310" y="943147"/>
            <a:chExt cx="5235370" cy="278893"/>
          </a:xfrm>
          <a:solidFill>
            <a:schemeClr val="bg1"/>
          </a:solidFill>
        </p:grpSpPr>
        <p:sp>
          <p:nvSpPr>
            <p:cNvPr id="70"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71"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37" name="76 Rectángulo"/>
          <p:cNvSpPr/>
          <p:nvPr/>
        </p:nvSpPr>
        <p:spPr>
          <a:xfrm>
            <a:off x="342896" y="1308938"/>
            <a:ext cx="8459581" cy="584775"/>
          </a:xfrm>
          <a:prstGeom prst="rect">
            <a:avLst/>
          </a:prstGeom>
        </p:spPr>
        <p:txBody>
          <a:bodyPr wrap="square">
            <a:spAutoFit/>
          </a:bodyPr>
          <a:lstStyle/>
          <a:p>
            <a:pPr algn="ctr"/>
            <a:r>
              <a:rPr lang="en-GB" sz="3200" dirty="0" smtClean="0">
                <a:solidFill>
                  <a:schemeClr val="bg1"/>
                </a:solidFill>
              </a:rPr>
              <a:t>NDT AUTOMATION by AIRBUS</a:t>
            </a:r>
          </a:p>
        </p:txBody>
      </p:sp>
      <p:sp>
        <p:nvSpPr>
          <p:cNvPr id="47" name="4 Rectángulo"/>
          <p:cNvSpPr/>
          <p:nvPr/>
        </p:nvSpPr>
        <p:spPr>
          <a:xfrm>
            <a:off x="363557" y="1897246"/>
            <a:ext cx="8438920" cy="1200329"/>
          </a:xfrm>
          <a:prstGeom prst="rect">
            <a:avLst/>
          </a:prstGeom>
        </p:spPr>
        <p:txBody>
          <a:bodyPr wrap="square">
            <a:spAutoFit/>
          </a:bodyPr>
          <a:lstStyle/>
          <a:p>
            <a:pPr algn="just"/>
            <a:r>
              <a:rPr lang="en-US" sz="2400" dirty="0">
                <a:solidFill>
                  <a:schemeClr val="bg1"/>
                </a:solidFill>
              </a:rPr>
              <a:t>The use of methods for controlling NDT processes automatically, especially by electronically controlled systems, to allow NDT inspectors focusing on added-value tasks</a:t>
            </a:r>
            <a:endParaRPr lang="en-GB" sz="2400" dirty="0">
              <a:solidFill>
                <a:schemeClr val="bg1"/>
              </a:solidFill>
            </a:endParaRPr>
          </a:p>
        </p:txBody>
      </p:sp>
      <p:sp>
        <p:nvSpPr>
          <p:cNvPr id="48" name="78 Rectángulo"/>
          <p:cNvSpPr/>
          <p:nvPr/>
        </p:nvSpPr>
        <p:spPr>
          <a:xfrm>
            <a:off x="853440" y="3424733"/>
            <a:ext cx="2804159" cy="707886"/>
          </a:xfrm>
          <a:prstGeom prst="rect">
            <a:avLst/>
          </a:prstGeom>
        </p:spPr>
        <p:txBody>
          <a:bodyPr wrap="square">
            <a:spAutoFit/>
          </a:bodyPr>
          <a:lstStyle/>
          <a:p>
            <a:pPr algn="ctr"/>
            <a:r>
              <a:rPr lang="en-GB" sz="2000" dirty="0" smtClean="0">
                <a:solidFill>
                  <a:schemeClr val="bg1"/>
                </a:solidFill>
              </a:rPr>
              <a:t>Automation Software</a:t>
            </a:r>
          </a:p>
          <a:p>
            <a:pPr algn="ctr"/>
            <a:r>
              <a:rPr lang="en-GB" sz="2000" dirty="0" smtClean="0">
                <a:solidFill>
                  <a:schemeClr val="bg1"/>
                </a:solidFill>
              </a:rPr>
              <a:t>Automation Hardware</a:t>
            </a:r>
          </a:p>
        </p:txBody>
      </p:sp>
      <p:sp>
        <p:nvSpPr>
          <p:cNvPr id="49" name="79 Rectángulo"/>
          <p:cNvSpPr/>
          <p:nvPr/>
        </p:nvSpPr>
        <p:spPr>
          <a:xfrm>
            <a:off x="3077603" y="4200373"/>
            <a:ext cx="2454507" cy="400110"/>
          </a:xfrm>
          <a:prstGeom prst="rect">
            <a:avLst/>
          </a:prstGeom>
        </p:spPr>
        <p:txBody>
          <a:bodyPr wrap="square">
            <a:spAutoFit/>
          </a:bodyPr>
          <a:lstStyle/>
          <a:p>
            <a:pPr algn="ctr"/>
            <a:r>
              <a:rPr lang="en-GB" sz="2000" dirty="0" smtClean="0">
                <a:solidFill>
                  <a:schemeClr val="bg1"/>
                </a:solidFill>
              </a:rPr>
              <a:t>Collaboration</a:t>
            </a:r>
          </a:p>
        </p:txBody>
      </p:sp>
      <p:sp>
        <p:nvSpPr>
          <p:cNvPr id="50" name="80 Rectángulo"/>
          <p:cNvSpPr/>
          <p:nvPr/>
        </p:nvSpPr>
        <p:spPr>
          <a:xfrm>
            <a:off x="5106832" y="3424733"/>
            <a:ext cx="1688380" cy="707886"/>
          </a:xfrm>
          <a:prstGeom prst="rect">
            <a:avLst/>
          </a:prstGeom>
        </p:spPr>
        <p:txBody>
          <a:bodyPr wrap="square">
            <a:spAutoFit/>
          </a:bodyPr>
          <a:lstStyle/>
          <a:p>
            <a:pPr algn="ctr"/>
            <a:r>
              <a:rPr lang="en-GB" sz="2000" dirty="0" smtClean="0">
                <a:solidFill>
                  <a:schemeClr val="bg1"/>
                </a:solidFill>
              </a:rPr>
              <a:t>NDT Inspectors</a:t>
            </a:r>
          </a:p>
        </p:txBody>
      </p:sp>
      <p:cxnSp>
        <p:nvCxnSpPr>
          <p:cNvPr id="51" name="81 Conector recto"/>
          <p:cNvCxnSpPr>
            <a:stCxn id="48" idx="3"/>
            <a:endCxn id="49" idx="0"/>
          </p:cNvCxnSpPr>
          <p:nvPr/>
        </p:nvCxnSpPr>
        <p:spPr bwMode="auto">
          <a:xfrm>
            <a:off x="3657599" y="3778676"/>
            <a:ext cx="647258" cy="421697"/>
          </a:xfrm>
          <a:prstGeom prst="line">
            <a:avLst/>
          </a:prstGeom>
          <a:noFill/>
          <a:ln w="38100" cap="flat" cmpd="sng" algn="ctr">
            <a:solidFill>
              <a:schemeClr val="bg1"/>
            </a:solidFill>
            <a:prstDash val="solid"/>
            <a:round/>
            <a:headEnd type="none" w="med" len="med"/>
            <a:tailEnd type="none" w="med" len="med"/>
          </a:ln>
          <a:effectLst/>
        </p:spPr>
      </p:cxnSp>
      <p:cxnSp>
        <p:nvCxnSpPr>
          <p:cNvPr id="52" name="82 Conector recto"/>
          <p:cNvCxnSpPr>
            <a:stCxn id="50" idx="1"/>
            <a:endCxn id="49" idx="0"/>
          </p:cNvCxnSpPr>
          <p:nvPr/>
        </p:nvCxnSpPr>
        <p:spPr bwMode="auto">
          <a:xfrm flipH="1">
            <a:off x="4304857" y="3778676"/>
            <a:ext cx="801975" cy="421697"/>
          </a:xfrm>
          <a:prstGeom prst="line">
            <a:avLst/>
          </a:prstGeom>
          <a:noFill/>
          <a:ln w="38100" cap="flat" cmpd="sng" algn="ctr">
            <a:solidFill>
              <a:schemeClr val="bg1"/>
            </a:solidFill>
            <a:prstDash val="solid"/>
            <a:round/>
            <a:headEnd type="none" w="med" len="med"/>
            <a:tailEnd type="none" w="med" len="med"/>
          </a:ln>
          <a:effectLst/>
        </p:spPr>
      </p:cxnSp>
      <p:sp>
        <p:nvSpPr>
          <p:cNvPr id="53" name="83 Rectángulo"/>
          <p:cNvSpPr/>
          <p:nvPr/>
        </p:nvSpPr>
        <p:spPr>
          <a:xfrm>
            <a:off x="2290633" y="4967622"/>
            <a:ext cx="3018412" cy="1015663"/>
          </a:xfrm>
          <a:prstGeom prst="rect">
            <a:avLst/>
          </a:prstGeom>
        </p:spPr>
        <p:txBody>
          <a:bodyPr wrap="square">
            <a:spAutoFit/>
          </a:bodyPr>
          <a:lstStyle/>
          <a:p>
            <a:pPr algn="ctr"/>
            <a:r>
              <a:rPr lang="en-GB" sz="2000" dirty="0" smtClean="0">
                <a:solidFill>
                  <a:schemeClr val="bg1"/>
                </a:solidFill>
              </a:rPr>
              <a:t>Time optimization</a:t>
            </a:r>
          </a:p>
          <a:p>
            <a:pPr algn="ctr"/>
            <a:r>
              <a:rPr lang="en-GB" sz="2000" dirty="0">
                <a:solidFill>
                  <a:schemeClr val="bg1"/>
                </a:solidFill>
              </a:rPr>
              <a:t>Knowledge </a:t>
            </a:r>
            <a:r>
              <a:rPr lang="en-GB" sz="2000" dirty="0" smtClean="0">
                <a:solidFill>
                  <a:schemeClr val="bg1"/>
                </a:solidFill>
              </a:rPr>
              <a:t>management</a:t>
            </a:r>
          </a:p>
          <a:p>
            <a:pPr algn="ctr"/>
            <a:r>
              <a:rPr lang="en-GB" sz="2000" dirty="0" smtClean="0">
                <a:solidFill>
                  <a:schemeClr val="bg1"/>
                </a:solidFill>
              </a:rPr>
              <a:t>Decision making</a:t>
            </a:r>
            <a:endParaRPr lang="en-GB" sz="2000" dirty="0">
              <a:solidFill>
                <a:schemeClr val="bg1"/>
              </a:solidFill>
            </a:endParaRPr>
          </a:p>
        </p:txBody>
      </p:sp>
      <p:cxnSp>
        <p:nvCxnSpPr>
          <p:cNvPr id="54" name="85 Conector recto"/>
          <p:cNvCxnSpPr>
            <a:stCxn id="49" idx="2"/>
            <a:endCxn id="53" idx="0"/>
          </p:cNvCxnSpPr>
          <p:nvPr/>
        </p:nvCxnSpPr>
        <p:spPr bwMode="auto">
          <a:xfrm flipH="1">
            <a:off x="3799839" y="4600483"/>
            <a:ext cx="505018" cy="367139"/>
          </a:xfrm>
          <a:prstGeom prst="line">
            <a:avLst/>
          </a:prstGeom>
          <a:noFill/>
          <a:ln w="38100" cap="flat" cmpd="sng" algn="ctr">
            <a:solidFill>
              <a:schemeClr val="bg1"/>
            </a:solidFill>
            <a:prstDash val="solid"/>
            <a:round/>
            <a:headEnd type="none" w="med" len="med"/>
            <a:tailEnd type="none" w="med" len="med"/>
          </a:ln>
          <a:effectLst/>
        </p:spPr>
      </p:cxnSp>
      <p:sp>
        <p:nvSpPr>
          <p:cNvPr id="55" name="89 Rectángulo"/>
          <p:cNvSpPr/>
          <p:nvPr/>
        </p:nvSpPr>
        <p:spPr>
          <a:xfrm>
            <a:off x="6592999" y="5059955"/>
            <a:ext cx="1862658" cy="830997"/>
          </a:xfrm>
          <a:prstGeom prst="rect">
            <a:avLst/>
          </a:prstGeom>
        </p:spPr>
        <p:txBody>
          <a:bodyPr wrap="square">
            <a:spAutoFit/>
          </a:bodyPr>
          <a:lstStyle/>
          <a:p>
            <a:pPr algn="ctr"/>
            <a:r>
              <a:rPr lang="en-GB" sz="2400" b="1" dirty="0" smtClean="0">
                <a:solidFill>
                  <a:schemeClr val="bg1"/>
                </a:solidFill>
              </a:rPr>
              <a:t>Focus on NDT</a:t>
            </a:r>
          </a:p>
        </p:txBody>
      </p:sp>
      <p:cxnSp>
        <p:nvCxnSpPr>
          <p:cNvPr id="56" name="97 Conector recto"/>
          <p:cNvCxnSpPr>
            <a:stCxn id="53" idx="3"/>
            <a:endCxn id="55" idx="1"/>
          </p:cNvCxnSpPr>
          <p:nvPr/>
        </p:nvCxnSpPr>
        <p:spPr bwMode="auto">
          <a:xfrm>
            <a:off x="5309045" y="5475454"/>
            <a:ext cx="1283954" cy="0"/>
          </a:xfrm>
          <a:prstGeom prst="line">
            <a:avLst/>
          </a:prstGeom>
          <a:noFill/>
          <a:ln w="3810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62435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8" grpId="0" animBg="1"/>
      <p:bldP spid="37" grpId="0"/>
      <p:bldP spid="47" grpId="0"/>
      <p:bldP spid="48" grpId="0"/>
      <p:bldP spid="49" grpId="0"/>
      <p:bldP spid="50"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D70">
            <a:alpha val="88000"/>
          </a:srgbClr>
        </a:solidFill>
        <a:effectLst/>
      </p:bgPr>
    </p:bg>
    <p:spTree>
      <p:nvGrpSpPr>
        <p:cNvPr id="1" name=""/>
        <p:cNvGrpSpPr/>
        <p:nvPr/>
      </p:nvGrpSpPr>
      <p:grpSpPr>
        <a:xfrm>
          <a:off x="0" y="0"/>
          <a:ext cx="0" cy="0"/>
          <a:chOff x="0" y="0"/>
          <a:chExt cx="0" cy="0"/>
        </a:xfrm>
      </p:grpSpPr>
      <p:pic>
        <p:nvPicPr>
          <p:cNvPr id="26"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90" t="6006" r="15916" b="6283"/>
          <a:stretch/>
        </p:blipFill>
        <p:spPr bwMode="auto">
          <a:xfrm>
            <a:off x="7689583" y="236599"/>
            <a:ext cx="1556239" cy="133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200" dirty="0" smtClean="0">
                <a:solidFill>
                  <a:schemeClr val="tx2">
                    <a:lumMod val="50000"/>
                  </a:schemeClr>
                </a:solidFill>
              </a:rPr>
              <a:t>NDT Automation</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en-US" smtClean="0">
                <a:solidFill>
                  <a:srgbClr val="FFFFFF"/>
                </a:solidFill>
              </a:rPr>
              <a:t>2015</a:t>
            </a:r>
            <a:endParaRPr lang="es-ES_tradnl" dirty="0">
              <a:solidFill>
                <a:srgbClr val="FFFFFF"/>
              </a:solidFill>
            </a:endParaRPr>
          </a:p>
        </p:txBody>
      </p:sp>
      <p:sp>
        <p:nvSpPr>
          <p:cNvPr id="4" name="Footer Placeholder 3"/>
          <p:cNvSpPr>
            <a:spLocks noGrp="1"/>
          </p:cNvSpPr>
          <p:nvPr>
            <p:ph type="ftr" sz="quarter" idx="11"/>
          </p:nvPr>
        </p:nvSpPr>
        <p:spPr/>
        <p:txBody>
          <a:bodyPr/>
          <a:lstStyle/>
          <a:p>
            <a:pPr>
              <a:defRPr/>
            </a:pPr>
            <a:r>
              <a:rPr lang="es-ES_tradnl" smtClean="0">
                <a:solidFill>
                  <a:srgbClr val="FFFFFF"/>
                </a:solidFill>
              </a:rPr>
              <a:t>Airbus Operations</a:t>
            </a:r>
            <a:endParaRPr lang="es-ES_tradnl" dirty="0">
              <a:solidFill>
                <a:srgbClr val="FFFFFF"/>
              </a:solidFill>
            </a:endParaRPr>
          </a:p>
        </p:txBody>
      </p:sp>
      <p:sp>
        <p:nvSpPr>
          <p:cNvPr id="22" name="26 Forma libre"/>
          <p:cNvSpPr/>
          <p:nvPr/>
        </p:nvSpPr>
        <p:spPr bwMode="auto">
          <a:xfrm>
            <a:off x="5633378" y="2672080"/>
            <a:ext cx="3520782" cy="3627120"/>
          </a:xfrm>
          <a:custGeom>
            <a:avLst/>
            <a:gdLst>
              <a:gd name="connsiteX0" fmla="*/ 3500462 w 3520782"/>
              <a:gd name="connsiteY0" fmla="*/ 0 h 3627120"/>
              <a:gd name="connsiteX1" fmla="*/ 3500462 w 3520782"/>
              <a:gd name="connsiteY1" fmla="*/ 0 h 3627120"/>
              <a:gd name="connsiteX2" fmla="*/ 3409022 w 3520782"/>
              <a:gd name="connsiteY2" fmla="*/ 10160 h 3627120"/>
              <a:gd name="connsiteX3" fmla="*/ 3348062 w 3520782"/>
              <a:gd name="connsiteY3" fmla="*/ 30480 h 3627120"/>
              <a:gd name="connsiteX4" fmla="*/ 3307422 w 3520782"/>
              <a:gd name="connsiteY4" fmla="*/ 40640 h 3627120"/>
              <a:gd name="connsiteX5" fmla="*/ 3144862 w 3520782"/>
              <a:gd name="connsiteY5" fmla="*/ 60960 h 3627120"/>
              <a:gd name="connsiteX6" fmla="*/ 3114382 w 3520782"/>
              <a:gd name="connsiteY6" fmla="*/ 71120 h 3627120"/>
              <a:gd name="connsiteX7" fmla="*/ 2636862 w 3520782"/>
              <a:gd name="connsiteY7" fmla="*/ 91440 h 3627120"/>
              <a:gd name="connsiteX8" fmla="*/ 2565742 w 3520782"/>
              <a:gd name="connsiteY8" fmla="*/ 101600 h 3627120"/>
              <a:gd name="connsiteX9" fmla="*/ 2504782 w 3520782"/>
              <a:gd name="connsiteY9" fmla="*/ 111760 h 3627120"/>
              <a:gd name="connsiteX10" fmla="*/ 2159342 w 3520782"/>
              <a:gd name="connsiteY10" fmla="*/ 121920 h 3627120"/>
              <a:gd name="connsiteX11" fmla="*/ 2037422 w 3520782"/>
              <a:gd name="connsiteY11" fmla="*/ 142240 h 3627120"/>
              <a:gd name="connsiteX12" fmla="*/ 1956142 w 3520782"/>
              <a:gd name="connsiteY12" fmla="*/ 162560 h 3627120"/>
              <a:gd name="connsiteX13" fmla="*/ 1874862 w 3520782"/>
              <a:gd name="connsiteY13" fmla="*/ 172720 h 3627120"/>
              <a:gd name="connsiteX14" fmla="*/ 1803742 w 3520782"/>
              <a:gd name="connsiteY14" fmla="*/ 182880 h 3627120"/>
              <a:gd name="connsiteX15" fmla="*/ 1610702 w 3520782"/>
              <a:gd name="connsiteY15" fmla="*/ 213360 h 3627120"/>
              <a:gd name="connsiteX16" fmla="*/ 1498942 w 3520782"/>
              <a:gd name="connsiteY16" fmla="*/ 233680 h 3627120"/>
              <a:gd name="connsiteX17" fmla="*/ 1356702 w 3520782"/>
              <a:gd name="connsiteY17" fmla="*/ 254000 h 3627120"/>
              <a:gd name="connsiteX18" fmla="*/ 1316062 w 3520782"/>
              <a:gd name="connsiteY18" fmla="*/ 264160 h 3627120"/>
              <a:gd name="connsiteX19" fmla="*/ 1153502 w 3520782"/>
              <a:gd name="connsiteY19" fmla="*/ 294640 h 3627120"/>
              <a:gd name="connsiteX20" fmla="*/ 1092542 w 3520782"/>
              <a:gd name="connsiteY20" fmla="*/ 314960 h 3627120"/>
              <a:gd name="connsiteX21" fmla="*/ 1062062 w 3520782"/>
              <a:gd name="connsiteY21" fmla="*/ 335280 h 3627120"/>
              <a:gd name="connsiteX22" fmla="*/ 1001102 w 3520782"/>
              <a:gd name="connsiteY22" fmla="*/ 355600 h 3627120"/>
              <a:gd name="connsiteX23" fmla="*/ 940142 w 3520782"/>
              <a:gd name="connsiteY23" fmla="*/ 375920 h 3627120"/>
              <a:gd name="connsiteX24" fmla="*/ 848702 w 3520782"/>
              <a:gd name="connsiteY24" fmla="*/ 406400 h 3627120"/>
              <a:gd name="connsiteX25" fmla="*/ 818222 w 3520782"/>
              <a:gd name="connsiteY25" fmla="*/ 416560 h 3627120"/>
              <a:gd name="connsiteX26" fmla="*/ 787742 w 3520782"/>
              <a:gd name="connsiteY26" fmla="*/ 426720 h 3627120"/>
              <a:gd name="connsiteX27" fmla="*/ 706462 w 3520782"/>
              <a:gd name="connsiteY27" fmla="*/ 436880 h 3627120"/>
              <a:gd name="connsiteX28" fmla="*/ 675982 w 3520782"/>
              <a:gd name="connsiteY28" fmla="*/ 447040 h 3627120"/>
              <a:gd name="connsiteX29" fmla="*/ 604862 w 3520782"/>
              <a:gd name="connsiteY29" fmla="*/ 457200 h 3627120"/>
              <a:gd name="connsiteX30" fmla="*/ 543902 w 3520782"/>
              <a:gd name="connsiteY30" fmla="*/ 467360 h 3627120"/>
              <a:gd name="connsiteX31" fmla="*/ 421982 w 3520782"/>
              <a:gd name="connsiteY31" fmla="*/ 508000 h 3627120"/>
              <a:gd name="connsiteX32" fmla="*/ 391502 w 3520782"/>
              <a:gd name="connsiteY32" fmla="*/ 518160 h 3627120"/>
              <a:gd name="connsiteX33" fmla="*/ 361022 w 3520782"/>
              <a:gd name="connsiteY33" fmla="*/ 528320 h 3627120"/>
              <a:gd name="connsiteX34" fmla="*/ 330542 w 3520782"/>
              <a:gd name="connsiteY34" fmla="*/ 548640 h 3627120"/>
              <a:gd name="connsiteX35" fmla="*/ 300062 w 3520782"/>
              <a:gd name="connsiteY35" fmla="*/ 558800 h 3627120"/>
              <a:gd name="connsiteX36" fmla="*/ 249262 w 3520782"/>
              <a:gd name="connsiteY36" fmla="*/ 599440 h 3627120"/>
              <a:gd name="connsiteX37" fmla="*/ 157822 w 3520782"/>
              <a:gd name="connsiteY37" fmla="*/ 680720 h 3627120"/>
              <a:gd name="connsiteX38" fmla="*/ 107022 w 3520782"/>
              <a:gd name="connsiteY38" fmla="*/ 741680 h 3627120"/>
              <a:gd name="connsiteX39" fmla="*/ 66382 w 3520782"/>
              <a:gd name="connsiteY39" fmla="*/ 792480 h 3627120"/>
              <a:gd name="connsiteX40" fmla="*/ 56222 w 3520782"/>
              <a:gd name="connsiteY40" fmla="*/ 822960 h 3627120"/>
              <a:gd name="connsiteX41" fmla="*/ 25742 w 3520782"/>
              <a:gd name="connsiteY41" fmla="*/ 853440 h 3627120"/>
              <a:gd name="connsiteX42" fmla="*/ 15582 w 3520782"/>
              <a:gd name="connsiteY42" fmla="*/ 1076960 h 3627120"/>
              <a:gd name="connsiteX43" fmla="*/ 56222 w 3520782"/>
              <a:gd name="connsiteY43" fmla="*/ 1168400 h 3627120"/>
              <a:gd name="connsiteX44" fmla="*/ 76542 w 3520782"/>
              <a:gd name="connsiteY44" fmla="*/ 1229360 h 3627120"/>
              <a:gd name="connsiteX45" fmla="*/ 117182 w 3520782"/>
              <a:gd name="connsiteY45" fmla="*/ 1290320 h 3627120"/>
              <a:gd name="connsiteX46" fmla="*/ 137502 w 3520782"/>
              <a:gd name="connsiteY46" fmla="*/ 1351280 h 3627120"/>
              <a:gd name="connsiteX47" fmla="*/ 147662 w 3520782"/>
              <a:gd name="connsiteY47" fmla="*/ 1432560 h 3627120"/>
              <a:gd name="connsiteX48" fmla="*/ 188302 w 3520782"/>
              <a:gd name="connsiteY48" fmla="*/ 1524000 h 3627120"/>
              <a:gd name="connsiteX49" fmla="*/ 208622 w 3520782"/>
              <a:gd name="connsiteY49" fmla="*/ 1584960 h 3627120"/>
              <a:gd name="connsiteX50" fmla="*/ 228942 w 3520782"/>
              <a:gd name="connsiteY50" fmla="*/ 1645920 h 3627120"/>
              <a:gd name="connsiteX51" fmla="*/ 249262 w 3520782"/>
              <a:gd name="connsiteY51" fmla="*/ 1676400 h 3627120"/>
              <a:gd name="connsiteX52" fmla="*/ 269582 w 3520782"/>
              <a:gd name="connsiteY52" fmla="*/ 1737360 h 3627120"/>
              <a:gd name="connsiteX53" fmla="*/ 279742 w 3520782"/>
              <a:gd name="connsiteY53" fmla="*/ 1767840 h 3627120"/>
              <a:gd name="connsiteX54" fmla="*/ 300062 w 3520782"/>
              <a:gd name="connsiteY54" fmla="*/ 1808480 h 3627120"/>
              <a:gd name="connsiteX55" fmla="*/ 310222 w 3520782"/>
              <a:gd name="connsiteY55" fmla="*/ 1838960 h 3627120"/>
              <a:gd name="connsiteX56" fmla="*/ 350862 w 3520782"/>
              <a:gd name="connsiteY56" fmla="*/ 1899920 h 3627120"/>
              <a:gd name="connsiteX57" fmla="*/ 371182 w 3520782"/>
              <a:gd name="connsiteY57" fmla="*/ 1960880 h 3627120"/>
              <a:gd name="connsiteX58" fmla="*/ 411822 w 3520782"/>
              <a:gd name="connsiteY58" fmla="*/ 2021840 h 3627120"/>
              <a:gd name="connsiteX59" fmla="*/ 462622 w 3520782"/>
              <a:gd name="connsiteY59" fmla="*/ 2082800 h 3627120"/>
              <a:gd name="connsiteX60" fmla="*/ 493102 w 3520782"/>
              <a:gd name="connsiteY60" fmla="*/ 2143760 h 3627120"/>
              <a:gd name="connsiteX61" fmla="*/ 513422 w 3520782"/>
              <a:gd name="connsiteY61" fmla="*/ 2204720 h 3627120"/>
              <a:gd name="connsiteX62" fmla="*/ 523582 w 3520782"/>
              <a:gd name="connsiteY62" fmla="*/ 2235200 h 3627120"/>
              <a:gd name="connsiteX63" fmla="*/ 533742 w 3520782"/>
              <a:gd name="connsiteY63" fmla="*/ 2275840 h 3627120"/>
              <a:gd name="connsiteX64" fmla="*/ 554062 w 3520782"/>
              <a:gd name="connsiteY64" fmla="*/ 2306320 h 3627120"/>
              <a:gd name="connsiteX65" fmla="*/ 584542 w 3520782"/>
              <a:gd name="connsiteY65" fmla="*/ 2367280 h 3627120"/>
              <a:gd name="connsiteX66" fmla="*/ 604862 w 3520782"/>
              <a:gd name="connsiteY66" fmla="*/ 2438400 h 3627120"/>
              <a:gd name="connsiteX67" fmla="*/ 625182 w 3520782"/>
              <a:gd name="connsiteY67" fmla="*/ 2468880 h 3627120"/>
              <a:gd name="connsiteX68" fmla="*/ 635342 w 3520782"/>
              <a:gd name="connsiteY68" fmla="*/ 2499360 h 3627120"/>
              <a:gd name="connsiteX69" fmla="*/ 655662 w 3520782"/>
              <a:gd name="connsiteY69" fmla="*/ 2529840 h 3627120"/>
              <a:gd name="connsiteX70" fmla="*/ 675982 w 3520782"/>
              <a:gd name="connsiteY70" fmla="*/ 2590800 h 3627120"/>
              <a:gd name="connsiteX71" fmla="*/ 686142 w 3520782"/>
              <a:gd name="connsiteY71" fmla="*/ 2621280 h 3627120"/>
              <a:gd name="connsiteX72" fmla="*/ 706462 w 3520782"/>
              <a:gd name="connsiteY72" fmla="*/ 2661920 h 3627120"/>
              <a:gd name="connsiteX73" fmla="*/ 747102 w 3520782"/>
              <a:gd name="connsiteY73" fmla="*/ 2722880 h 3627120"/>
              <a:gd name="connsiteX74" fmla="*/ 757262 w 3520782"/>
              <a:gd name="connsiteY74" fmla="*/ 2753360 h 3627120"/>
              <a:gd name="connsiteX75" fmla="*/ 777582 w 3520782"/>
              <a:gd name="connsiteY75" fmla="*/ 2783840 h 3627120"/>
              <a:gd name="connsiteX76" fmla="*/ 797902 w 3520782"/>
              <a:gd name="connsiteY76" fmla="*/ 2844800 h 3627120"/>
              <a:gd name="connsiteX77" fmla="*/ 808062 w 3520782"/>
              <a:gd name="connsiteY77" fmla="*/ 2875280 h 3627120"/>
              <a:gd name="connsiteX78" fmla="*/ 818222 w 3520782"/>
              <a:gd name="connsiteY78" fmla="*/ 2905760 h 3627120"/>
              <a:gd name="connsiteX79" fmla="*/ 899502 w 3520782"/>
              <a:gd name="connsiteY79" fmla="*/ 3027680 h 3627120"/>
              <a:gd name="connsiteX80" fmla="*/ 929982 w 3520782"/>
              <a:gd name="connsiteY80" fmla="*/ 3058160 h 3627120"/>
              <a:gd name="connsiteX81" fmla="*/ 1001102 w 3520782"/>
              <a:gd name="connsiteY81" fmla="*/ 3139440 h 3627120"/>
              <a:gd name="connsiteX82" fmla="*/ 1021422 w 3520782"/>
              <a:gd name="connsiteY82" fmla="*/ 3169920 h 3627120"/>
              <a:gd name="connsiteX83" fmla="*/ 1082382 w 3520782"/>
              <a:gd name="connsiteY83" fmla="*/ 3220720 h 3627120"/>
              <a:gd name="connsiteX84" fmla="*/ 1102702 w 3520782"/>
              <a:gd name="connsiteY84" fmla="*/ 3251200 h 3627120"/>
              <a:gd name="connsiteX85" fmla="*/ 1163662 w 3520782"/>
              <a:gd name="connsiteY85" fmla="*/ 3312160 h 3627120"/>
              <a:gd name="connsiteX86" fmla="*/ 1204302 w 3520782"/>
              <a:gd name="connsiteY86" fmla="*/ 3373120 h 3627120"/>
              <a:gd name="connsiteX87" fmla="*/ 1224622 w 3520782"/>
              <a:gd name="connsiteY87" fmla="*/ 3403600 h 3627120"/>
              <a:gd name="connsiteX88" fmla="*/ 1255102 w 3520782"/>
              <a:gd name="connsiteY88" fmla="*/ 3413760 h 3627120"/>
              <a:gd name="connsiteX89" fmla="*/ 1265262 w 3520782"/>
              <a:gd name="connsiteY89" fmla="*/ 3444240 h 3627120"/>
              <a:gd name="connsiteX90" fmla="*/ 1295742 w 3520782"/>
              <a:gd name="connsiteY90" fmla="*/ 3464560 h 3627120"/>
              <a:gd name="connsiteX91" fmla="*/ 1326222 w 3520782"/>
              <a:gd name="connsiteY91" fmla="*/ 3495040 h 3627120"/>
              <a:gd name="connsiteX92" fmla="*/ 1377022 w 3520782"/>
              <a:gd name="connsiteY92" fmla="*/ 3545840 h 3627120"/>
              <a:gd name="connsiteX93" fmla="*/ 1407502 w 3520782"/>
              <a:gd name="connsiteY93" fmla="*/ 3606800 h 3627120"/>
              <a:gd name="connsiteX94" fmla="*/ 1427822 w 3520782"/>
              <a:gd name="connsiteY94" fmla="*/ 3616960 h 3627120"/>
              <a:gd name="connsiteX95" fmla="*/ 3520782 w 3520782"/>
              <a:gd name="connsiteY95" fmla="*/ 3627120 h 3627120"/>
              <a:gd name="connsiteX96" fmla="*/ 3500462 w 3520782"/>
              <a:gd name="connsiteY96" fmla="*/ 0 h 362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520782" h="3627120">
                <a:moveTo>
                  <a:pt x="3500462" y="0"/>
                </a:moveTo>
                <a:lnTo>
                  <a:pt x="3500462" y="0"/>
                </a:lnTo>
                <a:cubicBezTo>
                  <a:pt x="3469982" y="3387"/>
                  <a:pt x="3439094" y="4146"/>
                  <a:pt x="3409022" y="10160"/>
                </a:cubicBezTo>
                <a:cubicBezTo>
                  <a:pt x="3388019" y="14361"/>
                  <a:pt x="3368842" y="25285"/>
                  <a:pt x="3348062" y="30480"/>
                </a:cubicBezTo>
                <a:cubicBezTo>
                  <a:pt x="3334515" y="33867"/>
                  <a:pt x="3321160" y="38142"/>
                  <a:pt x="3307422" y="40640"/>
                </a:cubicBezTo>
                <a:cubicBezTo>
                  <a:pt x="3261860" y="48924"/>
                  <a:pt x="3188494" y="56112"/>
                  <a:pt x="3144862" y="60960"/>
                </a:cubicBezTo>
                <a:cubicBezTo>
                  <a:pt x="3134702" y="64347"/>
                  <a:pt x="3124884" y="69020"/>
                  <a:pt x="3114382" y="71120"/>
                </a:cubicBezTo>
                <a:cubicBezTo>
                  <a:pt x="2976141" y="98768"/>
                  <a:pt x="2687927" y="90163"/>
                  <a:pt x="2636862" y="91440"/>
                </a:cubicBezTo>
                <a:lnTo>
                  <a:pt x="2565742" y="101600"/>
                </a:lnTo>
                <a:cubicBezTo>
                  <a:pt x="2545381" y="104732"/>
                  <a:pt x="2525357" y="110731"/>
                  <a:pt x="2504782" y="111760"/>
                </a:cubicBezTo>
                <a:cubicBezTo>
                  <a:pt x="2389729" y="117513"/>
                  <a:pt x="2274489" y="118533"/>
                  <a:pt x="2159342" y="121920"/>
                </a:cubicBezTo>
                <a:cubicBezTo>
                  <a:pt x="2084914" y="146729"/>
                  <a:pt x="2182041" y="116719"/>
                  <a:pt x="2037422" y="142240"/>
                </a:cubicBezTo>
                <a:cubicBezTo>
                  <a:pt x="2009920" y="147093"/>
                  <a:pt x="1983235" y="155787"/>
                  <a:pt x="1956142" y="162560"/>
                </a:cubicBezTo>
                <a:cubicBezTo>
                  <a:pt x="1929653" y="169182"/>
                  <a:pt x="1901927" y="169111"/>
                  <a:pt x="1874862" y="172720"/>
                </a:cubicBezTo>
                <a:lnTo>
                  <a:pt x="1803742" y="182880"/>
                </a:lnTo>
                <a:cubicBezTo>
                  <a:pt x="1721456" y="210309"/>
                  <a:pt x="1783889" y="191712"/>
                  <a:pt x="1610702" y="213360"/>
                </a:cubicBezTo>
                <a:cubicBezTo>
                  <a:pt x="1472957" y="230578"/>
                  <a:pt x="1593603" y="214748"/>
                  <a:pt x="1498942" y="233680"/>
                </a:cubicBezTo>
                <a:cubicBezTo>
                  <a:pt x="1403010" y="252866"/>
                  <a:pt x="1469079" y="235270"/>
                  <a:pt x="1356702" y="254000"/>
                </a:cubicBezTo>
                <a:cubicBezTo>
                  <a:pt x="1342928" y="256296"/>
                  <a:pt x="1329836" y="261864"/>
                  <a:pt x="1316062" y="264160"/>
                </a:cubicBezTo>
                <a:cubicBezTo>
                  <a:pt x="1152575" y="291408"/>
                  <a:pt x="1317010" y="253763"/>
                  <a:pt x="1153502" y="294640"/>
                </a:cubicBezTo>
                <a:cubicBezTo>
                  <a:pt x="1132722" y="299835"/>
                  <a:pt x="1092542" y="314960"/>
                  <a:pt x="1092542" y="314960"/>
                </a:cubicBezTo>
                <a:cubicBezTo>
                  <a:pt x="1082382" y="321733"/>
                  <a:pt x="1073220" y="330321"/>
                  <a:pt x="1062062" y="335280"/>
                </a:cubicBezTo>
                <a:cubicBezTo>
                  <a:pt x="1042489" y="343979"/>
                  <a:pt x="1021422" y="348827"/>
                  <a:pt x="1001102" y="355600"/>
                </a:cubicBezTo>
                <a:lnTo>
                  <a:pt x="940142" y="375920"/>
                </a:lnTo>
                <a:lnTo>
                  <a:pt x="848702" y="406400"/>
                </a:lnTo>
                <a:lnTo>
                  <a:pt x="818222" y="416560"/>
                </a:lnTo>
                <a:cubicBezTo>
                  <a:pt x="808062" y="419947"/>
                  <a:pt x="798369" y="425392"/>
                  <a:pt x="787742" y="426720"/>
                </a:cubicBezTo>
                <a:lnTo>
                  <a:pt x="706462" y="436880"/>
                </a:lnTo>
                <a:cubicBezTo>
                  <a:pt x="696302" y="440267"/>
                  <a:pt x="686484" y="444940"/>
                  <a:pt x="675982" y="447040"/>
                </a:cubicBezTo>
                <a:cubicBezTo>
                  <a:pt x="652500" y="451736"/>
                  <a:pt x="628531" y="453559"/>
                  <a:pt x="604862" y="457200"/>
                </a:cubicBezTo>
                <a:cubicBezTo>
                  <a:pt x="584501" y="460332"/>
                  <a:pt x="564222" y="463973"/>
                  <a:pt x="543902" y="467360"/>
                </a:cubicBezTo>
                <a:lnTo>
                  <a:pt x="421982" y="508000"/>
                </a:lnTo>
                <a:lnTo>
                  <a:pt x="391502" y="518160"/>
                </a:lnTo>
                <a:lnTo>
                  <a:pt x="361022" y="528320"/>
                </a:lnTo>
                <a:cubicBezTo>
                  <a:pt x="350862" y="535093"/>
                  <a:pt x="341464" y="543179"/>
                  <a:pt x="330542" y="548640"/>
                </a:cubicBezTo>
                <a:cubicBezTo>
                  <a:pt x="320963" y="553429"/>
                  <a:pt x="308425" y="552110"/>
                  <a:pt x="300062" y="558800"/>
                </a:cubicBezTo>
                <a:cubicBezTo>
                  <a:pt x="234410" y="611321"/>
                  <a:pt x="325874" y="573903"/>
                  <a:pt x="249262" y="599440"/>
                </a:cubicBezTo>
                <a:cubicBezTo>
                  <a:pt x="212615" y="623872"/>
                  <a:pt x="185660" y="638963"/>
                  <a:pt x="157822" y="680720"/>
                </a:cubicBezTo>
                <a:cubicBezTo>
                  <a:pt x="129532" y="723155"/>
                  <a:pt x="146136" y="702566"/>
                  <a:pt x="107022" y="741680"/>
                </a:cubicBezTo>
                <a:cubicBezTo>
                  <a:pt x="81485" y="818292"/>
                  <a:pt x="118903" y="726828"/>
                  <a:pt x="66382" y="792480"/>
                </a:cubicBezTo>
                <a:cubicBezTo>
                  <a:pt x="59692" y="800843"/>
                  <a:pt x="62163" y="814049"/>
                  <a:pt x="56222" y="822960"/>
                </a:cubicBezTo>
                <a:cubicBezTo>
                  <a:pt x="48252" y="834915"/>
                  <a:pt x="35902" y="843280"/>
                  <a:pt x="25742" y="853440"/>
                </a:cubicBezTo>
                <a:cubicBezTo>
                  <a:pt x="-7943" y="954495"/>
                  <a:pt x="-5556" y="921948"/>
                  <a:pt x="15582" y="1076960"/>
                </a:cubicBezTo>
                <a:cubicBezTo>
                  <a:pt x="27484" y="1164238"/>
                  <a:pt x="31021" y="1111699"/>
                  <a:pt x="56222" y="1168400"/>
                </a:cubicBezTo>
                <a:cubicBezTo>
                  <a:pt x="64921" y="1187973"/>
                  <a:pt x="69769" y="1209040"/>
                  <a:pt x="76542" y="1229360"/>
                </a:cubicBezTo>
                <a:cubicBezTo>
                  <a:pt x="84265" y="1252528"/>
                  <a:pt x="103635" y="1270000"/>
                  <a:pt x="117182" y="1290320"/>
                </a:cubicBezTo>
                <a:cubicBezTo>
                  <a:pt x="129063" y="1308142"/>
                  <a:pt x="137502" y="1351280"/>
                  <a:pt x="137502" y="1351280"/>
                </a:cubicBezTo>
                <a:cubicBezTo>
                  <a:pt x="140889" y="1378373"/>
                  <a:pt x="141941" y="1405862"/>
                  <a:pt x="147662" y="1432560"/>
                </a:cubicBezTo>
                <a:cubicBezTo>
                  <a:pt x="172696" y="1549387"/>
                  <a:pt x="155615" y="1450453"/>
                  <a:pt x="188302" y="1524000"/>
                </a:cubicBezTo>
                <a:cubicBezTo>
                  <a:pt x="197001" y="1543573"/>
                  <a:pt x="201849" y="1564640"/>
                  <a:pt x="208622" y="1584960"/>
                </a:cubicBezTo>
                <a:lnTo>
                  <a:pt x="228942" y="1645920"/>
                </a:lnTo>
                <a:cubicBezTo>
                  <a:pt x="232803" y="1657504"/>
                  <a:pt x="244303" y="1665242"/>
                  <a:pt x="249262" y="1676400"/>
                </a:cubicBezTo>
                <a:cubicBezTo>
                  <a:pt x="257961" y="1695973"/>
                  <a:pt x="262809" y="1717040"/>
                  <a:pt x="269582" y="1737360"/>
                </a:cubicBezTo>
                <a:lnTo>
                  <a:pt x="279742" y="1767840"/>
                </a:lnTo>
                <a:cubicBezTo>
                  <a:pt x="284531" y="1782208"/>
                  <a:pt x="294096" y="1794559"/>
                  <a:pt x="300062" y="1808480"/>
                </a:cubicBezTo>
                <a:cubicBezTo>
                  <a:pt x="304281" y="1818324"/>
                  <a:pt x="305021" y="1829598"/>
                  <a:pt x="310222" y="1838960"/>
                </a:cubicBezTo>
                <a:cubicBezTo>
                  <a:pt x="322082" y="1860308"/>
                  <a:pt x="343139" y="1876752"/>
                  <a:pt x="350862" y="1899920"/>
                </a:cubicBezTo>
                <a:lnTo>
                  <a:pt x="371182" y="1960880"/>
                </a:lnTo>
                <a:cubicBezTo>
                  <a:pt x="378905" y="1984048"/>
                  <a:pt x="398275" y="2001520"/>
                  <a:pt x="411822" y="2021840"/>
                </a:cubicBezTo>
                <a:cubicBezTo>
                  <a:pt x="440112" y="2064275"/>
                  <a:pt x="423508" y="2043686"/>
                  <a:pt x="462622" y="2082800"/>
                </a:cubicBezTo>
                <a:cubicBezTo>
                  <a:pt x="499675" y="2193960"/>
                  <a:pt x="440581" y="2025587"/>
                  <a:pt x="493102" y="2143760"/>
                </a:cubicBezTo>
                <a:cubicBezTo>
                  <a:pt x="501801" y="2163333"/>
                  <a:pt x="506649" y="2184400"/>
                  <a:pt x="513422" y="2204720"/>
                </a:cubicBezTo>
                <a:cubicBezTo>
                  <a:pt x="516809" y="2214880"/>
                  <a:pt x="520985" y="2224810"/>
                  <a:pt x="523582" y="2235200"/>
                </a:cubicBezTo>
                <a:cubicBezTo>
                  <a:pt x="526969" y="2248747"/>
                  <a:pt x="528241" y="2263005"/>
                  <a:pt x="533742" y="2275840"/>
                </a:cubicBezTo>
                <a:cubicBezTo>
                  <a:pt x="538552" y="2287063"/>
                  <a:pt x="548601" y="2295398"/>
                  <a:pt x="554062" y="2306320"/>
                </a:cubicBezTo>
                <a:cubicBezTo>
                  <a:pt x="596126" y="2390448"/>
                  <a:pt x="526308" y="2279929"/>
                  <a:pt x="584542" y="2367280"/>
                </a:cubicBezTo>
                <a:cubicBezTo>
                  <a:pt x="587797" y="2380301"/>
                  <a:pt x="597574" y="2423824"/>
                  <a:pt x="604862" y="2438400"/>
                </a:cubicBezTo>
                <a:cubicBezTo>
                  <a:pt x="610323" y="2449322"/>
                  <a:pt x="619721" y="2457958"/>
                  <a:pt x="625182" y="2468880"/>
                </a:cubicBezTo>
                <a:cubicBezTo>
                  <a:pt x="629971" y="2478459"/>
                  <a:pt x="630553" y="2489781"/>
                  <a:pt x="635342" y="2499360"/>
                </a:cubicBezTo>
                <a:cubicBezTo>
                  <a:pt x="640803" y="2510282"/>
                  <a:pt x="650703" y="2518682"/>
                  <a:pt x="655662" y="2529840"/>
                </a:cubicBezTo>
                <a:cubicBezTo>
                  <a:pt x="664361" y="2549413"/>
                  <a:pt x="669209" y="2570480"/>
                  <a:pt x="675982" y="2590800"/>
                </a:cubicBezTo>
                <a:cubicBezTo>
                  <a:pt x="679369" y="2600960"/>
                  <a:pt x="681353" y="2611701"/>
                  <a:pt x="686142" y="2621280"/>
                </a:cubicBezTo>
                <a:cubicBezTo>
                  <a:pt x="692915" y="2634827"/>
                  <a:pt x="698670" y="2648933"/>
                  <a:pt x="706462" y="2661920"/>
                </a:cubicBezTo>
                <a:cubicBezTo>
                  <a:pt x="719027" y="2682861"/>
                  <a:pt x="739379" y="2699712"/>
                  <a:pt x="747102" y="2722880"/>
                </a:cubicBezTo>
                <a:cubicBezTo>
                  <a:pt x="750489" y="2733040"/>
                  <a:pt x="752473" y="2743781"/>
                  <a:pt x="757262" y="2753360"/>
                </a:cubicBezTo>
                <a:cubicBezTo>
                  <a:pt x="762723" y="2764282"/>
                  <a:pt x="772623" y="2772682"/>
                  <a:pt x="777582" y="2783840"/>
                </a:cubicBezTo>
                <a:cubicBezTo>
                  <a:pt x="786281" y="2803413"/>
                  <a:pt x="791129" y="2824480"/>
                  <a:pt x="797902" y="2844800"/>
                </a:cubicBezTo>
                <a:lnTo>
                  <a:pt x="808062" y="2875280"/>
                </a:lnTo>
                <a:cubicBezTo>
                  <a:pt x="811449" y="2885440"/>
                  <a:pt x="812281" y="2896849"/>
                  <a:pt x="818222" y="2905760"/>
                </a:cubicBezTo>
                <a:lnTo>
                  <a:pt x="899502" y="3027680"/>
                </a:lnTo>
                <a:cubicBezTo>
                  <a:pt x="907472" y="3039635"/>
                  <a:pt x="921161" y="3046818"/>
                  <a:pt x="929982" y="3058160"/>
                </a:cubicBezTo>
                <a:cubicBezTo>
                  <a:pt x="993808" y="3140222"/>
                  <a:pt x="942096" y="3100103"/>
                  <a:pt x="1001102" y="3139440"/>
                </a:cubicBezTo>
                <a:cubicBezTo>
                  <a:pt x="1007875" y="3149600"/>
                  <a:pt x="1012788" y="3161286"/>
                  <a:pt x="1021422" y="3169920"/>
                </a:cubicBezTo>
                <a:cubicBezTo>
                  <a:pt x="1101342" y="3249840"/>
                  <a:pt x="999160" y="3120853"/>
                  <a:pt x="1082382" y="3220720"/>
                </a:cubicBezTo>
                <a:cubicBezTo>
                  <a:pt x="1090199" y="3230101"/>
                  <a:pt x="1094590" y="3242074"/>
                  <a:pt x="1102702" y="3251200"/>
                </a:cubicBezTo>
                <a:cubicBezTo>
                  <a:pt x="1121794" y="3272678"/>
                  <a:pt x="1143342" y="3291840"/>
                  <a:pt x="1163662" y="3312160"/>
                </a:cubicBezTo>
                <a:cubicBezTo>
                  <a:pt x="1180931" y="3329429"/>
                  <a:pt x="1190755" y="3352800"/>
                  <a:pt x="1204302" y="3373120"/>
                </a:cubicBezTo>
                <a:cubicBezTo>
                  <a:pt x="1211075" y="3383280"/>
                  <a:pt x="1213038" y="3399739"/>
                  <a:pt x="1224622" y="3403600"/>
                </a:cubicBezTo>
                <a:lnTo>
                  <a:pt x="1255102" y="3413760"/>
                </a:lnTo>
                <a:cubicBezTo>
                  <a:pt x="1258489" y="3423920"/>
                  <a:pt x="1258572" y="3435877"/>
                  <a:pt x="1265262" y="3444240"/>
                </a:cubicBezTo>
                <a:cubicBezTo>
                  <a:pt x="1272890" y="3453775"/>
                  <a:pt x="1286361" y="3456743"/>
                  <a:pt x="1295742" y="3464560"/>
                </a:cubicBezTo>
                <a:cubicBezTo>
                  <a:pt x="1306780" y="3473758"/>
                  <a:pt x="1317024" y="3484002"/>
                  <a:pt x="1326222" y="3495040"/>
                </a:cubicBezTo>
                <a:cubicBezTo>
                  <a:pt x="1368555" y="3545840"/>
                  <a:pt x="1321142" y="3508587"/>
                  <a:pt x="1377022" y="3545840"/>
                </a:cubicBezTo>
                <a:cubicBezTo>
                  <a:pt x="1385285" y="3570630"/>
                  <a:pt x="1387807" y="3587105"/>
                  <a:pt x="1407502" y="3606800"/>
                </a:cubicBezTo>
                <a:cubicBezTo>
                  <a:pt x="1412857" y="3612155"/>
                  <a:pt x="1421049" y="3613573"/>
                  <a:pt x="1427822" y="3616960"/>
                </a:cubicBezTo>
                <a:lnTo>
                  <a:pt x="3520782" y="3627120"/>
                </a:lnTo>
                <a:cubicBezTo>
                  <a:pt x="3517395" y="2418080"/>
                  <a:pt x="3503849" y="604520"/>
                  <a:pt x="3500462" y="0"/>
                </a:cubicBezTo>
                <a:close/>
              </a:path>
            </a:pathLst>
          </a:custGeom>
          <a:solidFill>
            <a:srgbClr val="EEE5F7"/>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3" name="25 Forma libre"/>
          <p:cNvSpPr/>
          <p:nvPr/>
        </p:nvSpPr>
        <p:spPr bwMode="auto">
          <a:xfrm>
            <a:off x="690880" y="3637280"/>
            <a:ext cx="6055360" cy="2641600"/>
          </a:xfrm>
          <a:custGeom>
            <a:avLst/>
            <a:gdLst>
              <a:gd name="connsiteX0" fmla="*/ 0 w 6055360"/>
              <a:gd name="connsiteY0" fmla="*/ 2641600 h 2641600"/>
              <a:gd name="connsiteX1" fmla="*/ 6055360 w 6055360"/>
              <a:gd name="connsiteY1" fmla="*/ 2641600 h 2641600"/>
              <a:gd name="connsiteX2" fmla="*/ 5872480 w 6055360"/>
              <a:gd name="connsiteY2" fmla="*/ 2387600 h 2641600"/>
              <a:gd name="connsiteX3" fmla="*/ 5821680 w 6055360"/>
              <a:gd name="connsiteY3" fmla="*/ 2316480 h 2641600"/>
              <a:gd name="connsiteX4" fmla="*/ 5791200 w 6055360"/>
              <a:gd name="connsiteY4" fmla="*/ 2296160 h 2641600"/>
              <a:gd name="connsiteX5" fmla="*/ 5781040 w 6055360"/>
              <a:gd name="connsiteY5" fmla="*/ 2265680 h 2641600"/>
              <a:gd name="connsiteX6" fmla="*/ 5750560 w 6055360"/>
              <a:gd name="connsiteY6" fmla="*/ 2235200 h 2641600"/>
              <a:gd name="connsiteX7" fmla="*/ 5679440 w 6055360"/>
              <a:gd name="connsiteY7" fmla="*/ 2143760 h 2641600"/>
              <a:gd name="connsiteX8" fmla="*/ 5669280 w 6055360"/>
              <a:gd name="connsiteY8" fmla="*/ 2113280 h 2641600"/>
              <a:gd name="connsiteX9" fmla="*/ 5628640 w 6055360"/>
              <a:gd name="connsiteY9" fmla="*/ 2052320 h 2641600"/>
              <a:gd name="connsiteX10" fmla="*/ 5608320 w 6055360"/>
              <a:gd name="connsiteY10" fmla="*/ 2021840 h 2641600"/>
              <a:gd name="connsiteX11" fmla="*/ 5567680 w 6055360"/>
              <a:gd name="connsiteY11" fmla="*/ 1960880 h 2641600"/>
              <a:gd name="connsiteX12" fmla="*/ 5516880 w 6055360"/>
              <a:gd name="connsiteY12" fmla="*/ 1808480 h 2641600"/>
              <a:gd name="connsiteX13" fmla="*/ 5496560 w 6055360"/>
              <a:gd name="connsiteY13" fmla="*/ 1778000 h 2641600"/>
              <a:gd name="connsiteX14" fmla="*/ 5466080 w 6055360"/>
              <a:gd name="connsiteY14" fmla="*/ 1706880 h 2641600"/>
              <a:gd name="connsiteX15" fmla="*/ 5455920 w 6055360"/>
              <a:gd name="connsiteY15" fmla="*/ 1676400 h 2641600"/>
              <a:gd name="connsiteX16" fmla="*/ 5435600 w 6055360"/>
              <a:gd name="connsiteY16" fmla="*/ 1645920 h 2641600"/>
              <a:gd name="connsiteX17" fmla="*/ 5425440 w 6055360"/>
              <a:gd name="connsiteY17" fmla="*/ 1615440 h 2641600"/>
              <a:gd name="connsiteX18" fmla="*/ 5405120 w 6055360"/>
              <a:gd name="connsiteY18" fmla="*/ 1584960 h 2641600"/>
              <a:gd name="connsiteX19" fmla="*/ 5384800 w 6055360"/>
              <a:gd name="connsiteY19" fmla="*/ 1513840 h 2641600"/>
              <a:gd name="connsiteX20" fmla="*/ 5364480 w 6055360"/>
              <a:gd name="connsiteY20" fmla="*/ 1483360 h 2641600"/>
              <a:gd name="connsiteX21" fmla="*/ 5354320 w 6055360"/>
              <a:gd name="connsiteY21" fmla="*/ 1442720 h 2641600"/>
              <a:gd name="connsiteX22" fmla="*/ 5344160 w 6055360"/>
              <a:gd name="connsiteY22" fmla="*/ 1371600 h 2641600"/>
              <a:gd name="connsiteX23" fmla="*/ 5323840 w 6055360"/>
              <a:gd name="connsiteY23" fmla="*/ 1310640 h 2641600"/>
              <a:gd name="connsiteX24" fmla="*/ 5283200 w 6055360"/>
              <a:gd name="connsiteY24" fmla="*/ 1168400 h 2641600"/>
              <a:gd name="connsiteX25" fmla="*/ 5262880 w 6055360"/>
              <a:gd name="connsiteY25" fmla="*/ 1137920 h 2641600"/>
              <a:gd name="connsiteX26" fmla="*/ 5242560 w 6055360"/>
              <a:gd name="connsiteY26" fmla="*/ 1076960 h 2641600"/>
              <a:gd name="connsiteX27" fmla="*/ 5212080 w 6055360"/>
              <a:gd name="connsiteY27" fmla="*/ 985520 h 2641600"/>
              <a:gd name="connsiteX28" fmla="*/ 5181600 w 6055360"/>
              <a:gd name="connsiteY28" fmla="*/ 965200 h 2641600"/>
              <a:gd name="connsiteX29" fmla="*/ 5120640 w 6055360"/>
              <a:gd name="connsiteY29" fmla="*/ 873760 h 2641600"/>
              <a:gd name="connsiteX30" fmla="*/ 5090160 w 6055360"/>
              <a:gd name="connsiteY30" fmla="*/ 853440 h 2641600"/>
              <a:gd name="connsiteX31" fmla="*/ 5019040 w 6055360"/>
              <a:gd name="connsiteY31" fmla="*/ 772160 h 2641600"/>
              <a:gd name="connsiteX32" fmla="*/ 4998720 w 6055360"/>
              <a:gd name="connsiteY32" fmla="*/ 741680 h 2641600"/>
              <a:gd name="connsiteX33" fmla="*/ 4937760 w 6055360"/>
              <a:gd name="connsiteY33" fmla="*/ 680720 h 2641600"/>
              <a:gd name="connsiteX34" fmla="*/ 4866640 w 6055360"/>
              <a:gd name="connsiteY34" fmla="*/ 609600 h 2641600"/>
              <a:gd name="connsiteX35" fmla="*/ 4856480 w 6055360"/>
              <a:gd name="connsiteY35" fmla="*/ 579120 h 2641600"/>
              <a:gd name="connsiteX36" fmla="*/ 4815840 w 6055360"/>
              <a:gd name="connsiteY36" fmla="*/ 518160 h 2641600"/>
              <a:gd name="connsiteX37" fmla="*/ 4795520 w 6055360"/>
              <a:gd name="connsiteY37" fmla="*/ 487680 h 2641600"/>
              <a:gd name="connsiteX38" fmla="*/ 4765040 w 6055360"/>
              <a:gd name="connsiteY38" fmla="*/ 467360 h 2641600"/>
              <a:gd name="connsiteX39" fmla="*/ 4744720 w 6055360"/>
              <a:gd name="connsiteY39" fmla="*/ 436880 h 2641600"/>
              <a:gd name="connsiteX40" fmla="*/ 4683760 w 6055360"/>
              <a:gd name="connsiteY40" fmla="*/ 396240 h 2641600"/>
              <a:gd name="connsiteX41" fmla="*/ 4602480 w 6055360"/>
              <a:gd name="connsiteY41" fmla="*/ 325120 h 2641600"/>
              <a:gd name="connsiteX42" fmla="*/ 4572000 w 6055360"/>
              <a:gd name="connsiteY42" fmla="*/ 304800 h 2641600"/>
              <a:gd name="connsiteX43" fmla="*/ 4541520 w 6055360"/>
              <a:gd name="connsiteY43" fmla="*/ 203200 h 2641600"/>
              <a:gd name="connsiteX44" fmla="*/ 4531360 w 6055360"/>
              <a:gd name="connsiteY44" fmla="*/ 60960 h 2641600"/>
              <a:gd name="connsiteX45" fmla="*/ 4521200 w 6055360"/>
              <a:gd name="connsiteY45" fmla="*/ 30480 h 2641600"/>
              <a:gd name="connsiteX46" fmla="*/ 4460240 w 6055360"/>
              <a:gd name="connsiteY46" fmla="*/ 0 h 2641600"/>
              <a:gd name="connsiteX47" fmla="*/ 4389120 w 6055360"/>
              <a:gd name="connsiteY47" fmla="*/ 10160 h 2641600"/>
              <a:gd name="connsiteX48" fmla="*/ 4348480 w 6055360"/>
              <a:gd name="connsiteY48" fmla="*/ 60960 h 2641600"/>
              <a:gd name="connsiteX49" fmla="*/ 4318000 w 6055360"/>
              <a:gd name="connsiteY49" fmla="*/ 81280 h 2641600"/>
              <a:gd name="connsiteX50" fmla="*/ 4287520 w 6055360"/>
              <a:gd name="connsiteY50" fmla="*/ 142240 h 2641600"/>
              <a:gd name="connsiteX51" fmla="*/ 4257040 w 6055360"/>
              <a:gd name="connsiteY51" fmla="*/ 172720 h 2641600"/>
              <a:gd name="connsiteX52" fmla="*/ 4216400 w 6055360"/>
              <a:gd name="connsiteY52" fmla="*/ 233680 h 2641600"/>
              <a:gd name="connsiteX53" fmla="*/ 4155440 w 6055360"/>
              <a:gd name="connsiteY53" fmla="*/ 274320 h 2641600"/>
              <a:gd name="connsiteX54" fmla="*/ 4124960 w 6055360"/>
              <a:gd name="connsiteY54" fmla="*/ 294640 h 2641600"/>
              <a:gd name="connsiteX55" fmla="*/ 4074160 w 6055360"/>
              <a:gd name="connsiteY55" fmla="*/ 335280 h 2641600"/>
              <a:gd name="connsiteX56" fmla="*/ 4043680 w 6055360"/>
              <a:gd name="connsiteY56" fmla="*/ 365760 h 2641600"/>
              <a:gd name="connsiteX57" fmla="*/ 3982720 w 6055360"/>
              <a:gd name="connsiteY57" fmla="*/ 406400 h 2641600"/>
              <a:gd name="connsiteX58" fmla="*/ 3952240 w 6055360"/>
              <a:gd name="connsiteY58" fmla="*/ 426720 h 2641600"/>
              <a:gd name="connsiteX59" fmla="*/ 3901440 w 6055360"/>
              <a:gd name="connsiteY59" fmla="*/ 467360 h 2641600"/>
              <a:gd name="connsiteX60" fmla="*/ 3840480 w 6055360"/>
              <a:gd name="connsiteY60" fmla="*/ 508000 h 2641600"/>
              <a:gd name="connsiteX61" fmla="*/ 3789680 w 6055360"/>
              <a:gd name="connsiteY61" fmla="*/ 548640 h 2641600"/>
              <a:gd name="connsiteX62" fmla="*/ 3728720 w 6055360"/>
              <a:gd name="connsiteY62" fmla="*/ 589280 h 2641600"/>
              <a:gd name="connsiteX63" fmla="*/ 3667760 w 6055360"/>
              <a:gd name="connsiteY63" fmla="*/ 609600 h 2641600"/>
              <a:gd name="connsiteX64" fmla="*/ 3637280 w 6055360"/>
              <a:gd name="connsiteY64" fmla="*/ 619760 h 2641600"/>
              <a:gd name="connsiteX65" fmla="*/ 3606800 w 6055360"/>
              <a:gd name="connsiteY65" fmla="*/ 640080 h 2641600"/>
              <a:gd name="connsiteX66" fmla="*/ 3515360 w 6055360"/>
              <a:gd name="connsiteY66" fmla="*/ 670560 h 2641600"/>
              <a:gd name="connsiteX67" fmla="*/ 3484880 w 6055360"/>
              <a:gd name="connsiteY67" fmla="*/ 680720 h 2641600"/>
              <a:gd name="connsiteX68" fmla="*/ 3454400 w 6055360"/>
              <a:gd name="connsiteY68" fmla="*/ 690880 h 2641600"/>
              <a:gd name="connsiteX69" fmla="*/ 3423920 w 6055360"/>
              <a:gd name="connsiteY69" fmla="*/ 711200 h 2641600"/>
              <a:gd name="connsiteX70" fmla="*/ 3332480 w 6055360"/>
              <a:gd name="connsiteY70" fmla="*/ 741680 h 2641600"/>
              <a:gd name="connsiteX71" fmla="*/ 3302000 w 6055360"/>
              <a:gd name="connsiteY71" fmla="*/ 751840 h 2641600"/>
              <a:gd name="connsiteX72" fmla="*/ 3271520 w 6055360"/>
              <a:gd name="connsiteY72" fmla="*/ 762000 h 2641600"/>
              <a:gd name="connsiteX73" fmla="*/ 3241040 w 6055360"/>
              <a:gd name="connsiteY73" fmla="*/ 782320 h 2641600"/>
              <a:gd name="connsiteX74" fmla="*/ 3149600 w 6055360"/>
              <a:gd name="connsiteY74" fmla="*/ 802640 h 2641600"/>
              <a:gd name="connsiteX75" fmla="*/ 3078480 w 6055360"/>
              <a:gd name="connsiteY75" fmla="*/ 822960 h 2641600"/>
              <a:gd name="connsiteX76" fmla="*/ 3017520 w 6055360"/>
              <a:gd name="connsiteY76" fmla="*/ 843280 h 2641600"/>
              <a:gd name="connsiteX77" fmla="*/ 2987040 w 6055360"/>
              <a:gd name="connsiteY77" fmla="*/ 853440 h 2641600"/>
              <a:gd name="connsiteX78" fmla="*/ 2956560 w 6055360"/>
              <a:gd name="connsiteY78" fmla="*/ 863600 h 2641600"/>
              <a:gd name="connsiteX79" fmla="*/ 2865120 w 6055360"/>
              <a:gd name="connsiteY79" fmla="*/ 904240 h 2641600"/>
              <a:gd name="connsiteX80" fmla="*/ 2834640 w 6055360"/>
              <a:gd name="connsiteY80" fmla="*/ 914400 h 2641600"/>
              <a:gd name="connsiteX81" fmla="*/ 2804160 w 6055360"/>
              <a:gd name="connsiteY81" fmla="*/ 934720 h 2641600"/>
              <a:gd name="connsiteX82" fmla="*/ 2702560 w 6055360"/>
              <a:gd name="connsiteY82" fmla="*/ 965200 h 2641600"/>
              <a:gd name="connsiteX83" fmla="*/ 2641600 w 6055360"/>
              <a:gd name="connsiteY83" fmla="*/ 985520 h 2641600"/>
              <a:gd name="connsiteX84" fmla="*/ 2611120 w 6055360"/>
              <a:gd name="connsiteY84" fmla="*/ 1005840 h 2641600"/>
              <a:gd name="connsiteX85" fmla="*/ 2580640 w 6055360"/>
              <a:gd name="connsiteY85" fmla="*/ 1016000 h 2641600"/>
              <a:gd name="connsiteX86" fmla="*/ 2499360 w 6055360"/>
              <a:gd name="connsiteY86" fmla="*/ 1036320 h 2641600"/>
              <a:gd name="connsiteX87" fmla="*/ 2438400 w 6055360"/>
              <a:gd name="connsiteY87" fmla="*/ 1056640 h 2641600"/>
              <a:gd name="connsiteX88" fmla="*/ 2387600 w 6055360"/>
              <a:gd name="connsiteY88" fmla="*/ 1066800 h 2641600"/>
              <a:gd name="connsiteX89" fmla="*/ 2326640 w 6055360"/>
              <a:gd name="connsiteY89" fmla="*/ 1087120 h 2641600"/>
              <a:gd name="connsiteX90" fmla="*/ 2275840 w 6055360"/>
              <a:gd name="connsiteY90" fmla="*/ 1097280 h 2641600"/>
              <a:gd name="connsiteX91" fmla="*/ 2214880 w 6055360"/>
              <a:gd name="connsiteY91" fmla="*/ 1117600 h 2641600"/>
              <a:gd name="connsiteX92" fmla="*/ 2153920 w 6055360"/>
              <a:gd name="connsiteY92" fmla="*/ 1137920 h 2641600"/>
              <a:gd name="connsiteX93" fmla="*/ 2123440 w 6055360"/>
              <a:gd name="connsiteY93" fmla="*/ 1148080 h 2641600"/>
              <a:gd name="connsiteX94" fmla="*/ 2092960 w 6055360"/>
              <a:gd name="connsiteY94" fmla="*/ 1158240 h 2641600"/>
              <a:gd name="connsiteX95" fmla="*/ 2001520 w 6055360"/>
              <a:gd name="connsiteY95" fmla="*/ 1198880 h 2641600"/>
              <a:gd name="connsiteX96" fmla="*/ 1940560 w 6055360"/>
              <a:gd name="connsiteY96" fmla="*/ 1219200 h 2641600"/>
              <a:gd name="connsiteX97" fmla="*/ 1889760 w 6055360"/>
              <a:gd name="connsiteY97" fmla="*/ 1229360 h 2641600"/>
              <a:gd name="connsiteX98" fmla="*/ 1402080 w 6055360"/>
              <a:gd name="connsiteY98" fmla="*/ 1239520 h 2641600"/>
              <a:gd name="connsiteX99" fmla="*/ 1341120 w 6055360"/>
              <a:gd name="connsiteY99" fmla="*/ 1270000 h 2641600"/>
              <a:gd name="connsiteX100" fmla="*/ 1320800 w 6055360"/>
              <a:gd name="connsiteY100" fmla="*/ 1300480 h 2641600"/>
              <a:gd name="connsiteX101" fmla="*/ 1259840 w 6055360"/>
              <a:gd name="connsiteY101" fmla="*/ 1341120 h 2641600"/>
              <a:gd name="connsiteX102" fmla="*/ 1219200 w 6055360"/>
              <a:gd name="connsiteY102" fmla="*/ 1391920 h 2641600"/>
              <a:gd name="connsiteX103" fmla="*/ 1148080 w 6055360"/>
              <a:gd name="connsiteY103" fmla="*/ 1473200 h 2641600"/>
              <a:gd name="connsiteX104" fmla="*/ 1097280 w 6055360"/>
              <a:gd name="connsiteY104" fmla="*/ 1544320 h 2641600"/>
              <a:gd name="connsiteX105" fmla="*/ 1056640 w 6055360"/>
              <a:gd name="connsiteY105" fmla="*/ 1605280 h 2641600"/>
              <a:gd name="connsiteX106" fmla="*/ 965200 w 6055360"/>
              <a:gd name="connsiteY106" fmla="*/ 1666240 h 2641600"/>
              <a:gd name="connsiteX107" fmla="*/ 873760 w 6055360"/>
              <a:gd name="connsiteY107" fmla="*/ 1737360 h 2641600"/>
              <a:gd name="connsiteX108" fmla="*/ 782320 w 6055360"/>
              <a:gd name="connsiteY108" fmla="*/ 1798320 h 2641600"/>
              <a:gd name="connsiteX109" fmla="*/ 751840 w 6055360"/>
              <a:gd name="connsiteY109" fmla="*/ 1808480 h 2641600"/>
              <a:gd name="connsiteX110" fmla="*/ 721360 w 6055360"/>
              <a:gd name="connsiteY110" fmla="*/ 1828800 h 2641600"/>
              <a:gd name="connsiteX111" fmla="*/ 660400 w 6055360"/>
              <a:gd name="connsiteY111" fmla="*/ 1849120 h 2641600"/>
              <a:gd name="connsiteX112" fmla="*/ 568960 w 6055360"/>
              <a:gd name="connsiteY112" fmla="*/ 1920240 h 2641600"/>
              <a:gd name="connsiteX113" fmla="*/ 538480 w 6055360"/>
              <a:gd name="connsiteY113" fmla="*/ 1940560 h 2641600"/>
              <a:gd name="connsiteX114" fmla="*/ 508000 w 6055360"/>
              <a:gd name="connsiteY114" fmla="*/ 1960880 h 2641600"/>
              <a:gd name="connsiteX115" fmla="*/ 487680 w 6055360"/>
              <a:gd name="connsiteY115" fmla="*/ 1991360 h 2641600"/>
              <a:gd name="connsiteX116" fmla="*/ 457200 w 6055360"/>
              <a:gd name="connsiteY116" fmla="*/ 2001520 h 2641600"/>
              <a:gd name="connsiteX117" fmla="*/ 426720 w 6055360"/>
              <a:gd name="connsiteY117" fmla="*/ 2021840 h 2641600"/>
              <a:gd name="connsiteX118" fmla="*/ 406400 w 6055360"/>
              <a:gd name="connsiteY118" fmla="*/ 2052320 h 2641600"/>
              <a:gd name="connsiteX119" fmla="*/ 345440 w 6055360"/>
              <a:gd name="connsiteY119" fmla="*/ 2113280 h 2641600"/>
              <a:gd name="connsiteX120" fmla="*/ 304800 w 6055360"/>
              <a:gd name="connsiteY120" fmla="*/ 2174240 h 2641600"/>
              <a:gd name="connsiteX121" fmla="*/ 294640 w 6055360"/>
              <a:gd name="connsiteY121" fmla="*/ 2204720 h 2641600"/>
              <a:gd name="connsiteX122" fmla="*/ 254000 w 6055360"/>
              <a:gd name="connsiteY122" fmla="*/ 2265680 h 2641600"/>
              <a:gd name="connsiteX123" fmla="*/ 233680 w 6055360"/>
              <a:gd name="connsiteY123" fmla="*/ 2326640 h 2641600"/>
              <a:gd name="connsiteX124" fmla="*/ 213360 w 6055360"/>
              <a:gd name="connsiteY124" fmla="*/ 2357120 h 2641600"/>
              <a:gd name="connsiteX125" fmla="*/ 203200 w 6055360"/>
              <a:gd name="connsiteY125" fmla="*/ 2387600 h 2641600"/>
              <a:gd name="connsiteX126" fmla="*/ 172720 w 6055360"/>
              <a:gd name="connsiteY126" fmla="*/ 2407920 h 2641600"/>
              <a:gd name="connsiteX127" fmla="*/ 142240 w 6055360"/>
              <a:gd name="connsiteY127" fmla="*/ 2468880 h 2641600"/>
              <a:gd name="connsiteX128" fmla="*/ 132080 w 6055360"/>
              <a:gd name="connsiteY128" fmla="*/ 2499360 h 2641600"/>
              <a:gd name="connsiteX129" fmla="*/ 111760 w 6055360"/>
              <a:gd name="connsiteY129" fmla="*/ 2529840 h 2641600"/>
              <a:gd name="connsiteX130" fmla="*/ 91440 w 6055360"/>
              <a:gd name="connsiteY130" fmla="*/ 2590800 h 2641600"/>
              <a:gd name="connsiteX131" fmla="*/ 81280 w 6055360"/>
              <a:gd name="connsiteY131" fmla="*/ 2621280 h 2641600"/>
              <a:gd name="connsiteX132" fmla="*/ 71120 w 6055360"/>
              <a:gd name="connsiteY132" fmla="*/ 2641600 h 2641600"/>
              <a:gd name="connsiteX133" fmla="*/ 71120 w 6055360"/>
              <a:gd name="connsiteY133" fmla="*/ 2641600 h 2641600"/>
              <a:gd name="connsiteX134" fmla="*/ 71120 w 6055360"/>
              <a:gd name="connsiteY134" fmla="*/ 2641600 h 264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6055360" h="2641600">
                <a:moveTo>
                  <a:pt x="0" y="2641600"/>
                </a:moveTo>
                <a:lnTo>
                  <a:pt x="6055360" y="2641600"/>
                </a:lnTo>
                <a:lnTo>
                  <a:pt x="5872480" y="2387600"/>
                </a:lnTo>
                <a:cubicBezTo>
                  <a:pt x="5855547" y="2363893"/>
                  <a:pt x="5841035" y="2338254"/>
                  <a:pt x="5821680" y="2316480"/>
                </a:cubicBezTo>
                <a:cubicBezTo>
                  <a:pt x="5813568" y="2307354"/>
                  <a:pt x="5798828" y="2305695"/>
                  <a:pt x="5791200" y="2296160"/>
                </a:cubicBezTo>
                <a:cubicBezTo>
                  <a:pt x="5784510" y="2287797"/>
                  <a:pt x="5786981" y="2274591"/>
                  <a:pt x="5781040" y="2265680"/>
                </a:cubicBezTo>
                <a:cubicBezTo>
                  <a:pt x="5773070" y="2253725"/>
                  <a:pt x="5759381" y="2246542"/>
                  <a:pt x="5750560" y="2235200"/>
                </a:cubicBezTo>
                <a:cubicBezTo>
                  <a:pt x="5665492" y="2125827"/>
                  <a:pt x="5748638" y="2212958"/>
                  <a:pt x="5679440" y="2143760"/>
                </a:cubicBezTo>
                <a:cubicBezTo>
                  <a:pt x="5676053" y="2133600"/>
                  <a:pt x="5674481" y="2122642"/>
                  <a:pt x="5669280" y="2113280"/>
                </a:cubicBezTo>
                <a:cubicBezTo>
                  <a:pt x="5657420" y="2091932"/>
                  <a:pt x="5642187" y="2072640"/>
                  <a:pt x="5628640" y="2052320"/>
                </a:cubicBezTo>
                <a:lnTo>
                  <a:pt x="5608320" y="2021840"/>
                </a:lnTo>
                <a:cubicBezTo>
                  <a:pt x="5549505" y="1933618"/>
                  <a:pt x="5664914" y="2058114"/>
                  <a:pt x="5567680" y="1960880"/>
                </a:cubicBezTo>
                <a:lnTo>
                  <a:pt x="5516880" y="1808480"/>
                </a:lnTo>
                <a:cubicBezTo>
                  <a:pt x="5513019" y="1796896"/>
                  <a:pt x="5503333" y="1788160"/>
                  <a:pt x="5496560" y="1778000"/>
                </a:cubicBezTo>
                <a:cubicBezTo>
                  <a:pt x="5475415" y="1693420"/>
                  <a:pt x="5501162" y="1777044"/>
                  <a:pt x="5466080" y="1706880"/>
                </a:cubicBezTo>
                <a:cubicBezTo>
                  <a:pt x="5461291" y="1697301"/>
                  <a:pt x="5460709" y="1685979"/>
                  <a:pt x="5455920" y="1676400"/>
                </a:cubicBezTo>
                <a:cubicBezTo>
                  <a:pt x="5450459" y="1665478"/>
                  <a:pt x="5441061" y="1656842"/>
                  <a:pt x="5435600" y="1645920"/>
                </a:cubicBezTo>
                <a:cubicBezTo>
                  <a:pt x="5430811" y="1636341"/>
                  <a:pt x="5430229" y="1625019"/>
                  <a:pt x="5425440" y="1615440"/>
                </a:cubicBezTo>
                <a:cubicBezTo>
                  <a:pt x="5419979" y="1604518"/>
                  <a:pt x="5410581" y="1595882"/>
                  <a:pt x="5405120" y="1584960"/>
                </a:cubicBezTo>
                <a:cubicBezTo>
                  <a:pt x="5385349" y="1545417"/>
                  <a:pt x="5404332" y="1559414"/>
                  <a:pt x="5384800" y="1513840"/>
                </a:cubicBezTo>
                <a:cubicBezTo>
                  <a:pt x="5379990" y="1502617"/>
                  <a:pt x="5371253" y="1493520"/>
                  <a:pt x="5364480" y="1483360"/>
                </a:cubicBezTo>
                <a:cubicBezTo>
                  <a:pt x="5361093" y="1469813"/>
                  <a:pt x="5356818" y="1456458"/>
                  <a:pt x="5354320" y="1442720"/>
                </a:cubicBezTo>
                <a:cubicBezTo>
                  <a:pt x="5350036" y="1419159"/>
                  <a:pt x="5349545" y="1394934"/>
                  <a:pt x="5344160" y="1371600"/>
                </a:cubicBezTo>
                <a:cubicBezTo>
                  <a:pt x="5339344" y="1350729"/>
                  <a:pt x="5329035" y="1331420"/>
                  <a:pt x="5323840" y="1310640"/>
                </a:cubicBezTo>
                <a:cubicBezTo>
                  <a:pt x="5321130" y="1299801"/>
                  <a:pt x="5294861" y="1185891"/>
                  <a:pt x="5283200" y="1168400"/>
                </a:cubicBezTo>
                <a:cubicBezTo>
                  <a:pt x="5276427" y="1158240"/>
                  <a:pt x="5267839" y="1149078"/>
                  <a:pt x="5262880" y="1137920"/>
                </a:cubicBezTo>
                <a:cubicBezTo>
                  <a:pt x="5254181" y="1118347"/>
                  <a:pt x="5249333" y="1097280"/>
                  <a:pt x="5242560" y="1076960"/>
                </a:cubicBezTo>
                <a:lnTo>
                  <a:pt x="5212080" y="985520"/>
                </a:lnTo>
                <a:cubicBezTo>
                  <a:pt x="5208219" y="973936"/>
                  <a:pt x="5191760" y="971973"/>
                  <a:pt x="5181600" y="965200"/>
                </a:cubicBezTo>
                <a:lnTo>
                  <a:pt x="5120640" y="873760"/>
                </a:lnTo>
                <a:cubicBezTo>
                  <a:pt x="5113867" y="863600"/>
                  <a:pt x="5100320" y="860213"/>
                  <a:pt x="5090160" y="853440"/>
                </a:cubicBezTo>
                <a:cubicBezTo>
                  <a:pt x="5042747" y="782320"/>
                  <a:pt x="5069840" y="806027"/>
                  <a:pt x="5019040" y="772160"/>
                </a:cubicBezTo>
                <a:cubicBezTo>
                  <a:pt x="5012267" y="762000"/>
                  <a:pt x="5006832" y="750806"/>
                  <a:pt x="4998720" y="741680"/>
                </a:cubicBezTo>
                <a:cubicBezTo>
                  <a:pt x="4979628" y="720202"/>
                  <a:pt x="4953700" y="704630"/>
                  <a:pt x="4937760" y="680720"/>
                </a:cubicBezTo>
                <a:cubicBezTo>
                  <a:pt x="4891179" y="610849"/>
                  <a:pt x="4920288" y="627483"/>
                  <a:pt x="4866640" y="609600"/>
                </a:cubicBezTo>
                <a:cubicBezTo>
                  <a:pt x="4863253" y="599440"/>
                  <a:pt x="4861681" y="588482"/>
                  <a:pt x="4856480" y="579120"/>
                </a:cubicBezTo>
                <a:cubicBezTo>
                  <a:pt x="4844620" y="557772"/>
                  <a:pt x="4829387" y="538480"/>
                  <a:pt x="4815840" y="518160"/>
                </a:cubicBezTo>
                <a:lnTo>
                  <a:pt x="4795520" y="487680"/>
                </a:lnTo>
                <a:cubicBezTo>
                  <a:pt x="4788747" y="477520"/>
                  <a:pt x="4775200" y="474133"/>
                  <a:pt x="4765040" y="467360"/>
                </a:cubicBezTo>
                <a:cubicBezTo>
                  <a:pt x="4758267" y="457200"/>
                  <a:pt x="4753910" y="444921"/>
                  <a:pt x="4744720" y="436880"/>
                </a:cubicBezTo>
                <a:cubicBezTo>
                  <a:pt x="4726341" y="420798"/>
                  <a:pt x="4683760" y="396240"/>
                  <a:pt x="4683760" y="396240"/>
                </a:cubicBezTo>
                <a:cubicBezTo>
                  <a:pt x="4649893" y="345440"/>
                  <a:pt x="4673600" y="372533"/>
                  <a:pt x="4602480" y="325120"/>
                </a:cubicBezTo>
                <a:lnTo>
                  <a:pt x="4572000" y="304800"/>
                </a:lnTo>
                <a:cubicBezTo>
                  <a:pt x="4540754" y="257930"/>
                  <a:pt x="4548784" y="279474"/>
                  <a:pt x="4541520" y="203200"/>
                </a:cubicBezTo>
                <a:cubicBezTo>
                  <a:pt x="4537013" y="155880"/>
                  <a:pt x="4536914" y="108169"/>
                  <a:pt x="4531360" y="60960"/>
                </a:cubicBezTo>
                <a:cubicBezTo>
                  <a:pt x="4530109" y="50324"/>
                  <a:pt x="4527890" y="38843"/>
                  <a:pt x="4521200" y="30480"/>
                </a:cubicBezTo>
                <a:cubicBezTo>
                  <a:pt x="4506876" y="12575"/>
                  <a:pt x="4480319" y="6693"/>
                  <a:pt x="4460240" y="0"/>
                </a:cubicBezTo>
                <a:cubicBezTo>
                  <a:pt x="4436533" y="3387"/>
                  <a:pt x="4412057" y="3279"/>
                  <a:pt x="4389120" y="10160"/>
                </a:cubicBezTo>
                <a:cubicBezTo>
                  <a:pt x="4335483" y="26251"/>
                  <a:pt x="4374996" y="27815"/>
                  <a:pt x="4348480" y="60960"/>
                </a:cubicBezTo>
                <a:cubicBezTo>
                  <a:pt x="4340852" y="70495"/>
                  <a:pt x="4328160" y="74507"/>
                  <a:pt x="4318000" y="81280"/>
                </a:cubicBezTo>
                <a:cubicBezTo>
                  <a:pt x="4307817" y="111828"/>
                  <a:pt x="4309404" y="115979"/>
                  <a:pt x="4287520" y="142240"/>
                </a:cubicBezTo>
                <a:cubicBezTo>
                  <a:pt x="4278322" y="153278"/>
                  <a:pt x="4265861" y="161378"/>
                  <a:pt x="4257040" y="172720"/>
                </a:cubicBezTo>
                <a:cubicBezTo>
                  <a:pt x="4242047" y="191997"/>
                  <a:pt x="4229947" y="213360"/>
                  <a:pt x="4216400" y="233680"/>
                </a:cubicBezTo>
                <a:cubicBezTo>
                  <a:pt x="4202853" y="254000"/>
                  <a:pt x="4175760" y="260773"/>
                  <a:pt x="4155440" y="274320"/>
                </a:cubicBezTo>
                <a:lnTo>
                  <a:pt x="4124960" y="294640"/>
                </a:lnTo>
                <a:cubicBezTo>
                  <a:pt x="4079515" y="362807"/>
                  <a:pt x="4133050" y="296020"/>
                  <a:pt x="4074160" y="335280"/>
                </a:cubicBezTo>
                <a:cubicBezTo>
                  <a:pt x="4062205" y="343250"/>
                  <a:pt x="4055022" y="356939"/>
                  <a:pt x="4043680" y="365760"/>
                </a:cubicBezTo>
                <a:cubicBezTo>
                  <a:pt x="4024403" y="380753"/>
                  <a:pt x="4003040" y="392853"/>
                  <a:pt x="3982720" y="406400"/>
                </a:cubicBezTo>
                <a:lnTo>
                  <a:pt x="3952240" y="426720"/>
                </a:lnTo>
                <a:cubicBezTo>
                  <a:pt x="3914695" y="483038"/>
                  <a:pt x="3953402" y="438492"/>
                  <a:pt x="3901440" y="467360"/>
                </a:cubicBezTo>
                <a:cubicBezTo>
                  <a:pt x="3880092" y="479220"/>
                  <a:pt x="3840480" y="508000"/>
                  <a:pt x="3840480" y="508000"/>
                </a:cubicBezTo>
                <a:cubicBezTo>
                  <a:pt x="3802935" y="564318"/>
                  <a:pt x="3841642" y="519772"/>
                  <a:pt x="3789680" y="548640"/>
                </a:cubicBezTo>
                <a:cubicBezTo>
                  <a:pt x="3768332" y="560500"/>
                  <a:pt x="3751888" y="581557"/>
                  <a:pt x="3728720" y="589280"/>
                </a:cubicBezTo>
                <a:lnTo>
                  <a:pt x="3667760" y="609600"/>
                </a:lnTo>
                <a:lnTo>
                  <a:pt x="3637280" y="619760"/>
                </a:lnTo>
                <a:cubicBezTo>
                  <a:pt x="3627120" y="626533"/>
                  <a:pt x="3617958" y="635121"/>
                  <a:pt x="3606800" y="640080"/>
                </a:cubicBezTo>
                <a:lnTo>
                  <a:pt x="3515360" y="670560"/>
                </a:lnTo>
                <a:lnTo>
                  <a:pt x="3484880" y="680720"/>
                </a:lnTo>
                <a:lnTo>
                  <a:pt x="3454400" y="690880"/>
                </a:lnTo>
                <a:cubicBezTo>
                  <a:pt x="3444240" y="697653"/>
                  <a:pt x="3435078" y="706241"/>
                  <a:pt x="3423920" y="711200"/>
                </a:cubicBezTo>
                <a:lnTo>
                  <a:pt x="3332480" y="741680"/>
                </a:lnTo>
                <a:lnTo>
                  <a:pt x="3302000" y="751840"/>
                </a:lnTo>
                <a:lnTo>
                  <a:pt x="3271520" y="762000"/>
                </a:lnTo>
                <a:cubicBezTo>
                  <a:pt x="3261360" y="768773"/>
                  <a:pt x="3251962" y="776859"/>
                  <a:pt x="3241040" y="782320"/>
                </a:cubicBezTo>
                <a:cubicBezTo>
                  <a:pt x="3216028" y="794826"/>
                  <a:pt x="3173013" y="798738"/>
                  <a:pt x="3149600" y="802640"/>
                </a:cubicBezTo>
                <a:cubicBezTo>
                  <a:pt x="3047166" y="836785"/>
                  <a:pt x="3206055" y="784688"/>
                  <a:pt x="3078480" y="822960"/>
                </a:cubicBezTo>
                <a:cubicBezTo>
                  <a:pt x="3057964" y="829115"/>
                  <a:pt x="3037840" y="836507"/>
                  <a:pt x="3017520" y="843280"/>
                </a:cubicBezTo>
                <a:lnTo>
                  <a:pt x="2987040" y="853440"/>
                </a:lnTo>
                <a:lnTo>
                  <a:pt x="2956560" y="863600"/>
                </a:lnTo>
                <a:cubicBezTo>
                  <a:pt x="2908258" y="895801"/>
                  <a:pt x="2937664" y="880059"/>
                  <a:pt x="2865120" y="904240"/>
                </a:cubicBezTo>
                <a:lnTo>
                  <a:pt x="2834640" y="914400"/>
                </a:lnTo>
                <a:cubicBezTo>
                  <a:pt x="2824480" y="921173"/>
                  <a:pt x="2815318" y="929761"/>
                  <a:pt x="2804160" y="934720"/>
                </a:cubicBezTo>
                <a:cubicBezTo>
                  <a:pt x="2754423" y="956825"/>
                  <a:pt x="2748027" y="951560"/>
                  <a:pt x="2702560" y="965200"/>
                </a:cubicBezTo>
                <a:cubicBezTo>
                  <a:pt x="2682044" y="971355"/>
                  <a:pt x="2641600" y="985520"/>
                  <a:pt x="2641600" y="985520"/>
                </a:cubicBezTo>
                <a:cubicBezTo>
                  <a:pt x="2631440" y="992293"/>
                  <a:pt x="2622042" y="1000379"/>
                  <a:pt x="2611120" y="1005840"/>
                </a:cubicBezTo>
                <a:cubicBezTo>
                  <a:pt x="2601541" y="1010629"/>
                  <a:pt x="2590972" y="1013182"/>
                  <a:pt x="2580640" y="1016000"/>
                </a:cubicBezTo>
                <a:cubicBezTo>
                  <a:pt x="2553697" y="1023348"/>
                  <a:pt x="2526453" y="1029547"/>
                  <a:pt x="2499360" y="1036320"/>
                </a:cubicBezTo>
                <a:cubicBezTo>
                  <a:pt x="2478580" y="1041515"/>
                  <a:pt x="2459403" y="1052439"/>
                  <a:pt x="2438400" y="1056640"/>
                </a:cubicBezTo>
                <a:cubicBezTo>
                  <a:pt x="2421467" y="1060027"/>
                  <a:pt x="2404260" y="1062256"/>
                  <a:pt x="2387600" y="1066800"/>
                </a:cubicBezTo>
                <a:cubicBezTo>
                  <a:pt x="2366936" y="1072436"/>
                  <a:pt x="2347643" y="1082919"/>
                  <a:pt x="2326640" y="1087120"/>
                </a:cubicBezTo>
                <a:cubicBezTo>
                  <a:pt x="2309707" y="1090507"/>
                  <a:pt x="2292500" y="1092736"/>
                  <a:pt x="2275840" y="1097280"/>
                </a:cubicBezTo>
                <a:cubicBezTo>
                  <a:pt x="2255176" y="1102916"/>
                  <a:pt x="2235200" y="1110827"/>
                  <a:pt x="2214880" y="1117600"/>
                </a:cubicBezTo>
                <a:lnTo>
                  <a:pt x="2153920" y="1137920"/>
                </a:lnTo>
                <a:lnTo>
                  <a:pt x="2123440" y="1148080"/>
                </a:lnTo>
                <a:lnTo>
                  <a:pt x="2092960" y="1158240"/>
                </a:lnTo>
                <a:cubicBezTo>
                  <a:pt x="2044658" y="1190441"/>
                  <a:pt x="2074064" y="1174699"/>
                  <a:pt x="2001520" y="1198880"/>
                </a:cubicBezTo>
                <a:lnTo>
                  <a:pt x="1940560" y="1219200"/>
                </a:lnTo>
                <a:cubicBezTo>
                  <a:pt x="1924177" y="1224661"/>
                  <a:pt x="1907016" y="1228709"/>
                  <a:pt x="1889760" y="1229360"/>
                </a:cubicBezTo>
                <a:cubicBezTo>
                  <a:pt x="1727280" y="1235491"/>
                  <a:pt x="1564640" y="1236133"/>
                  <a:pt x="1402080" y="1239520"/>
                </a:cubicBezTo>
                <a:cubicBezTo>
                  <a:pt x="1377290" y="1247783"/>
                  <a:pt x="1360815" y="1250305"/>
                  <a:pt x="1341120" y="1270000"/>
                </a:cubicBezTo>
                <a:cubicBezTo>
                  <a:pt x="1332486" y="1278634"/>
                  <a:pt x="1329990" y="1292439"/>
                  <a:pt x="1320800" y="1300480"/>
                </a:cubicBezTo>
                <a:cubicBezTo>
                  <a:pt x="1302421" y="1316562"/>
                  <a:pt x="1259840" y="1341120"/>
                  <a:pt x="1259840" y="1341120"/>
                </a:cubicBezTo>
                <a:cubicBezTo>
                  <a:pt x="1236960" y="1409760"/>
                  <a:pt x="1268691" y="1335359"/>
                  <a:pt x="1219200" y="1391920"/>
                </a:cubicBezTo>
                <a:cubicBezTo>
                  <a:pt x="1136227" y="1486747"/>
                  <a:pt x="1216660" y="1427480"/>
                  <a:pt x="1148080" y="1473200"/>
                </a:cubicBezTo>
                <a:cubicBezTo>
                  <a:pt x="1082017" y="1572295"/>
                  <a:pt x="1185495" y="1418298"/>
                  <a:pt x="1097280" y="1544320"/>
                </a:cubicBezTo>
                <a:cubicBezTo>
                  <a:pt x="1083275" y="1564327"/>
                  <a:pt x="1070187" y="1584960"/>
                  <a:pt x="1056640" y="1605280"/>
                </a:cubicBezTo>
                <a:lnTo>
                  <a:pt x="965200" y="1666240"/>
                </a:lnTo>
                <a:cubicBezTo>
                  <a:pt x="828134" y="1757617"/>
                  <a:pt x="957043" y="1709599"/>
                  <a:pt x="873760" y="1737360"/>
                </a:cubicBezTo>
                <a:lnTo>
                  <a:pt x="782320" y="1798320"/>
                </a:lnTo>
                <a:cubicBezTo>
                  <a:pt x="773409" y="1804261"/>
                  <a:pt x="762000" y="1805093"/>
                  <a:pt x="751840" y="1808480"/>
                </a:cubicBezTo>
                <a:cubicBezTo>
                  <a:pt x="741680" y="1815253"/>
                  <a:pt x="732518" y="1823841"/>
                  <a:pt x="721360" y="1828800"/>
                </a:cubicBezTo>
                <a:cubicBezTo>
                  <a:pt x="701787" y="1837499"/>
                  <a:pt x="660400" y="1849120"/>
                  <a:pt x="660400" y="1849120"/>
                </a:cubicBezTo>
                <a:cubicBezTo>
                  <a:pt x="612651" y="1896869"/>
                  <a:pt x="641875" y="1871630"/>
                  <a:pt x="568960" y="1920240"/>
                </a:cubicBezTo>
                <a:lnTo>
                  <a:pt x="538480" y="1940560"/>
                </a:lnTo>
                <a:lnTo>
                  <a:pt x="508000" y="1960880"/>
                </a:lnTo>
                <a:cubicBezTo>
                  <a:pt x="501227" y="1971040"/>
                  <a:pt x="497215" y="1983732"/>
                  <a:pt x="487680" y="1991360"/>
                </a:cubicBezTo>
                <a:cubicBezTo>
                  <a:pt x="479317" y="1998050"/>
                  <a:pt x="466779" y="1996731"/>
                  <a:pt x="457200" y="2001520"/>
                </a:cubicBezTo>
                <a:cubicBezTo>
                  <a:pt x="446278" y="2006981"/>
                  <a:pt x="436880" y="2015067"/>
                  <a:pt x="426720" y="2021840"/>
                </a:cubicBezTo>
                <a:cubicBezTo>
                  <a:pt x="419947" y="2032000"/>
                  <a:pt x="414512" y="2043194"/>
                  <a:pt x="406400" y="2052320"/>
                </a:cubicBezTo>
                <a:cubicBezTo>
                  <a:pt x="387308" y="2073798"/>
                  <a:pt x="361380" y="2089370"/>
                  <a:pt x="345440" y="2113280"/>
                </a:cubicBezTo>
                <a:cubicBezTo>
                  <a:pt x="331893" y="2133600"/>
                  <a:pt x="312523" y="2151072"/>
                  <a:pt x="304800" y="2174240"/>
                </a:cubicBezTo>
                <a:cubicBezTo>
                  <a:pt x="301413" y="2184400"/>
                  <a:pt x="299841" y="2195358"/>
                  <a:pt x="294640" y="2204720"/>
                </a:cubicBezTo>
                <a:cubicBezTo>
                  <a:pt x="282780" y="2226068"/>
                  <a:pt x="267547" y="2245360"/>
                  <a:pt x="254000" y="2265680"/>
                </a:cubicBezTo>
                <a:cubicBezTo>
                  <a:pt x="242119" y="2283502"/>
                  <a:pt x="245561" y="2308818"/>
                  <a:pt x="233680" y="2326640"/>
                </a:cubicBezTo>
                <a:cubicBezTo>
                  <a:pt x="226907" y="2336800"/>
                  <a:pt x="218821" y="2346198"/>
                  <a:pt x="213360" y="2357120"/>
                </a:cubicBezTo>
                <a:cubicBezTo>
                  <a:pt x="208571" y="2366699"/>
                  <a:pt x="209890" y="2379237"/>
                  <a:pt x="203200" y="2387600"/>
                </a:cubicBezTo>
                <a:cubicBezTo>
                  <a:pt x="195572" y="2397135"/>
                  <a:pt x="182880" y="2401147"/>
                  <a:pt x="172720" y="2407920"/>
                </a:cubicBezTo>
                <a:cubicBezTo>
                  <a:pt x="147183" y="2484532"/>
                  <a:pt x="181631" y="2390098"/>
                  <a:pt x="142240" y="2468880"/>
                </a:cubicBezTo>
                <a:cubicBezTo>
                  <a:pt x="137451" y="2478459"/>
                  <a:pt x="136869" y="2489781"/>
                  <a:pt x="132080" y="2499360"/>
                </a:cubicBezTo>
                <a:cubicBezTo>
                  <a:pt x="126619" y="2510282"/>
                  <a:pt x="116719" y="2518682"/>
                  <a:pt x="111760" y="2529840"/>
                </a:cubicBezTo>
                <a:cubicBezTo>
                  <a:pt x="103061" y="2549413"/>
                  <a:pt x="98213" y="2570480"/>
                  <a:pt x="91440" y="2590800"/>
                </a:cubicBezTo>
                <a:cubicBezTo>
                  <a:pt x="88053" y="2600960"/>
                  <a:pt x="86069" y="2611701"/>
                  <a:pt x="81280" y="2621280"/>
                </a:cubicBezTo>
                <a:lnTo>
                  <a:pt x="71120" y="2641600"/>
                </a:lnTo>
                <a:lnTo>
                  <a:pt x="71120" y="2641600"/>
                </a:lnTo>
                <a:lnTo>
                  <a:pt x="71120" y="2641600"/>
                </a:lnTo>
              </a:path>
            </a:pathLst>
          </a:custGeom>
          <a:solidFill>
            <a:srgbClr val="DEF0CC"/>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4" name="8 Forma libre"/>
          <p:cNvSpPr/>
          <p:nvPr/>
        </p:nvSpPr>
        <p:spPr bwMode="auto">
          <a:xfrm>
            <a:off x="-10160" y="883920"/>
            <a:ext cx="5567680" cy="4399280"/>
          </a:xfrm>
          <a:custGeom>
            <a:avLst/>
            <a:gdLst>
              <a:gd name="connsiteX0" fmla="*/ 5405120 w 5567680"/>
              <a:gd name="connsiteY0" fmla="*/ 1920240 h 4399280"/>
              <a:gd name="connsiteX1" fmla="*/ 5405120 w 5567680"/>
              <a:gd name="connsiteY1" fmla="*/ 1920240 h 4399280"/>
              <a:gd name="connsiteX2" fmla="*/ 5323840 w 5567680"/>
              <a:gd name="connsiteY2" fmla="*/ 1879600 h 4399280"/>
              <a:gd name="connsiteX3" fmla="*/ 5293360 w 5567680"/>
              <a:gd name="connsiteY3" fmla="*/ 1859280 h 4399280"/>
              <a:gd name="connsiteX4" fmla="*/ 5232400 w 5567680"/>
              <a:gd name="connsiteY4" fmla="*/ 1838960 h 4399280"/>
              <a:gd name="connsiteX5" fmla="*/ 5140960 w 5567680"/>
              <a:gd name="connsiteY5" fmla="*/ 1798320 h 4399280"/>
              <a:gd name="connsiteX6" fmla="*/ 5110480 w 5567680"/>
              <a:gd name="connsiteY6" fmla="*/ 1788160 h 4399280"/>
              <a:gd name="connsiteX7" fmla="*/ 5019040 w 5567680"/>
              <a:gd name="connsiteY7" fmla="*/ 1747520 h 4399280"/>
              <a:gd name="connsiteX8" fmla="*/ 4988560 w 5567680"/>
              <a:gd name="connsiteY8" fmla="*/ 1737360 h 4399280"/>
              <a:gd name="connsiteX9" fmla="*/ 4958080 w 5567680"/>
              <a:gd name="connsiteY9" fmla="*/ 1717040 h 4399280"/>
              <a:gd name="connsiteX10" fmla="*/ 4897120 w 5567680"/>
              <a:gd name="connsiteY10" fmla="*/ 1696720 h 4399280"/>
              <a:gd name="connsiteX11" fmla="*/ 4866640 w 5567680"/>
              <a:gd name="connsiteY11" fmla="*/ 1676400 h 4399280"/>
              <a:gd name="connsiteX12" fmla="*/ 4805680 w 5567680"/>
              <a:gd name="connsiteY12" fmla="*/ 1656080 h 4399280"/>
              <a:gd name="connsiteX13" fmla="*/ 4744720 w 5567680"/>
              <a:gd name="connsiteY13" fmla="*/ 1635760 h 4399280"/>
              <a:gd name="connsiteX14" fmla="*/ 4714240 w 5567680"/>
              <a:gd name="connsiteY14" fmla="*/ 1625600 h 4399280"/>
              <a:gd name="connsiteX15" fmla="*/ 4683760 w 5567680"/>
              <a:gd name="connsiteY15" fmla="*/ 1615440 h 4399280"/>
              <a:gd name="connsiteX16" fmla="*/ 4653280 w 5567680"/>
              <a:gd name="connsiteY16" fmla="*/ 1595120 h 4399280"/>
              <a:gd name="connsiteX17" fmla="*/ 4592320 w 5567680"/>
              <a:gd name="connsiteY17" fmla="*/ 1574800 h 4399280"/>
              <a:gd name="connsiteX18" fmla="*/ 4521200 w 5567680"/>
              <a:gd name="connsiteY18" fmla="*/ 1554480 h 4399280"/>
              <a:gd name="connsiteX19" fmla="*/ 4470400 w 5567680"/>
              <a:gd name="connsiteY19" fmla="*/ 1544320 h 4399280"/>
              <a:gd name="connsiteX20" fmla="*/ 4439920 w 5567680"/>
              <a:gd name="connsiteY20" fmla="*/ 1534160 h 4399280"/>
              <a:gd name="connsiteX21" fmla="*/ 4297680 w 5567680"/>
              <a:gd name="connsiteY21" fmla="*/ 1493520 h 4399280"/>
              <a:gd name="connsiteX22" fmla="*/ 4226560 w 5567680"/>
              <a:gd name="connsiteY22" fmla="*/ 1483360 h 4399280"/>
              <a:gd name="connsiteX23" fmla="*/ 4185920 w 5567680"/>
              <a:gd name="connsiteY23" fmla="*/ 1473200 h 4399280"/>
              <a:gd name="connsiteX24" fmla="*/ 4124960 w 5567680"/>
              <a:gd name="connsiteY24" fmla="*/ 1452880 h 4399280"/>
              <a:gd name="connsiteX25" fmla="*/ 4033520 w 5567680"/>
              <a:gd name="connsiteY25" fmla="*/ 1422400 h 4399280"/>
              <a:gd name="connsiteX26" fmla="*/ 3972560 w 5567680"/>
              <a:gd name="connsiteY26" fmla="*/ 1402080 h 4399280"/>
              <a:gd name="connsiteX27" fmla="*/ 3942080 w 5567680"/>
              <a:gd name="connsiteY27" fmla="*/ 1391920 h 4399280"/>
              <a:gd name="connsiteX28" fmla="*/ 3870960 w 5567680"/>
              <a:gd name="connsiteY28" fmla="*/ 1361440 h 4399280"/>
              <a:gd name="connsiteX29" fmla="*/ 3840480 w 5567680"/>
              <a:gd name="connsiteY29" fmla="*/ 1341120 h 4399280"/>
              <a:gd name="connsiteX30" fmla="*/ 3779520 w 5567680"/>
              <a:gd name="connsiteY30" fmla="*/ 1320800 h 4399280"/>
              <a:gd name="connsiteX31" fmla="*/ 3718560 w 5567680"/>
              <a:gd name="connsiteY31" fmla="*/ 1300480 h 4399280"/>
              <a:gd name="connsiteX32" fmla="*/ 3688080 w 5567680"/>
              <a:gd name="connsiteY32" fmla="*/ 1290320 h 4399280"/>
              <a:gd name="connsiteX33" fmla="*/ 3657600 w 5567680"/>
              <a:gd name="connsiteY33" fmla="*/ 1270000 h 4399280"/>
              <a:gd name="connsiteX34" fmla="*/ 3596640 w 5567680"/>
              <a:gd name="connsiteY34" fmla="*/ 1249680 h 4399280"/>
              <a:gd name="connsiteX35" fmla="*/ 3566160 w 5567680"/>
              <a:gd name="connsiteY35" fmla="*/ 1229360 h 4399280"/>
              <a:gd name="connsiteX36" fmla="*/ 3535680 w 5567680"/>
              <a:gd name="connsiteY36" fmla="*/ 1219200 h 4399280"/>
              <a:gd name="connsiteX37" fmla="*/ 3505200 w 5567680"/>
              <a:gd name="connsiteY37" fmla="*/ 1188720 h 4399280"/>
              <a:gd name="connsiteX38" fmla="*/ 3413760 w 5567680"/>
              <a:gd name="connsiteY38" fmla="*/ 1127760 h 4399280"/>
              <a:gd name="connsiteX39" fmla="*/ 3383280 w 5567680"/>
              <a:gd name="connsiteY39" fmla="*/ 1107440 h 4399280"/>
              <a:gd name="connsiteX40" fmla="*/ 3352800 w 5567680"/>
              <a:gd name="connsiteY40" fmla="*/ 1076960 h 4399280"/>
              <a:gd name="connsiteX41" fmla="*/ 3322320 w 5567680"/>
              <a:gd name="connsiteY41" fmla="*/ 1066800 h 4399280"/>
              <a:gd name="connsiteX42" fmla="*/ 3241040 w 5567680"/>
              <a:gd name="connsiteY42" fmla="*/ 995680 h 4399280"/>
              <a:gd name="connsiteX43" fmla="*/ 3210560 w 5567680"/>
              <a:gd name="connsiteY43" fmla="*/ 965200 h 4399280"/>
              <a:gd name="connsiteX44" fmla="*/ 3149600 w 5567680"/>
              <a:gd name="connsiteY44" fmla="*/ 924560 h 4399280"/>
              <a:gd name="connsiteX45" fmla="*/ 3088640 w 5567680"/>
              <a:gd name="connsiteY45" fmla="*/ 863600 h 4399280"/>
              <a:gd name="connsiteX46" fmla="*/ 3048000 w 5567680"/>
              <a:gd name="connsiteY46" fmla="*/ 812800 h 4399280"/>
              <a:gd name="connsiteX47" fmla="*/ 3007360 w 5567680"/>
              <a:gd name="connsiteY47" fmla="*/ 751840 h 4399280"/>
              <a:gd name="connsiteX48" fmla="*/ 2956560 w 5567680"/>
              <a:gd name="connsiteY48" fmla="*/ 690880 h 4399280"/>
              <a:gd name="connsiteX49" fmla="*/ 2926080 w 5567680"/>
              <a:gd name="connsiteY49" fmla="*/ 660400 h 4399280"/>
              <a:gd name="connsiteX50" fmla="*/ 2865120 w 5567680"/>
              <a:gd name="connsiteY50" fmla="*/ 609600 h 4399280"/>
              <a:gd name="connsiteX51" fmla="*/ 2834640 w 5567680"/>
              <a:gd name="connsiteY51" fmla="*/ 579120 h 4399280"/>
              <a:gd name="connsiteX52" fmla="*/ 2794000 w 5567680"/>
              <a:gd name="connsiteY52" fmla="*/ 518160 h 4399280"/>
              <a:gd name="connsiteX53" fmla="*/ 2763520 w 5567680"/>
              <a:gd name="connsiteY53" fmla="*/ 487680 h 4399280"/>
              <a:gd name="connsiteX54" fmla="*/ 2722880 w 5567680"/>
              <a:gd name="connsiteY54" fmla="*/ 426720 h 4399280"/>
              <a:gd name="connsiteX55" fmla="*/ 2692400 w 5567680"/>
              <a:gd name="connsiteY55" fmla="*/ 396240 h 4399280"/>
              <a:gd name="connsiteX56" fmla="*/ 2672080 w 5567680"/>
              <a:gd name="connsiteY56" fmla="*/ 365760 h 4399280"/>
              <a:gd name="connsiteX57" fmla="*/ 2641600 w 5567680"/>
              <a:gd name="connsiteY57" fmla="*/ 345440 h 4399280"/>
              <a:gd name="connsiteX58" fmla="*/ 2600960 w 5567680"/>
              <a:gd name="connsiteY58" fmla="*/ 284480 h 4399280"/>
              <a:gd name="connsiteX59" fmla="*/ 2570480 w 5567680"/>
              <a:gd name="connsiteY59" fmla="*/ 254000 h 4399280"/>
              <a:gd name="connsiteX60" fmla="*/ 2529840 w 5567680"/>
              <a:gd name="connsiteY60" fmla="*/ 193040 h 4399280"/>
              <a:gd name="connsiteX61" fmla="*/ 2489200 w 5567680"/>
              <a:gd name="connsiteY61" fmla="*/ 132080 h 4399280"/>
              <a:gd name="connsiteX62" fmla="*/ 2448560 w 5567680"/>
              <a:gd name="connsiteY62" fmla="*/ 71120 h 4399280"/>
              <a:gd name="connsiteX63" fmla="*/ 2428240 w 5567680"/>
              <a:gd name="connsiteY63" fmla="*/ 40640 h 4399280"/>
              <a:gd name="connsiteX64" fmla="*/ 2377440 w 5567680"/>
              <a:gd name="connsiteY64" fmla="*/ 0 h 4399280"/>
              <a:gd name="connsiteX65" fmla="*/ 0 w 5567680"/>
              <a:gd name="connsiteY65" fmla="*/ 0 h 4399280"/>
              <a:gd name="connsiteX66" fmla="*/ 0 w 5567680"/>
              <a:gd name="connsiteY66" fmla="*/ 4378960 h 4399280"/>
              <a:gd name="connsiteX67" fmla="*/ 355600 w 5567680"/>
              <a:gd name="connsiteY67" fmla="*/ 4399280 h 4399280"/>
              <a:gd name="connsiteX68" fmla="*/ 985520 w 5567680"/>
              <a:gd name="connsiteY68" fmla="*/ 4389120 h 4399280"/>
              <a:gd name="connsiteX69" fmla="*/ 1107440 w 5567680"/>
              <a:gd name="connsiteY69" fmla="*/ 4368800 h 4399280"/>
              <a:gd name="connsiteX70" fmla="*/ 1168400 w 5567680"/>
              <a:gd name="connsiteY70" fmla="*/ 4358640 h 4399280"/>
              <a:gd name="connsiteX71" fmla="*/ 1249680 w 5567680"/>
              <a:gd name="connsiteY71" fmla="*/ 4348480 h 4399280"/>
              <a:gd name="connsiteX72" fmla="*/ 1351280 w 5567680"/>
              <a:gd name="connsiteY72" fmla="*/ 4328160 h 4399280"/>
              <a:gd name="connsiteX73" fmla="*/ 1432560 w 5567680"/>
              <a:gd name="connsiteY73" fmla="*/ 4307840 h 4399280"/>
              <a:gd name="connsiteX74" fmla="*/ 1483360 w 5567680"/>
              <a:gd name="connsiteY74" fmla="*/ 4297680 h 4399280"/>
              <a:gd name="connsiteX75" fmla="*/ 1544320 w 5567680"/>
              <a:gd name="connsiteY75" fmla="*/ 4277360 h 4399280"/>
              <a:gd name="connsiteX76" fmla="*/ 1574800 w 5567680"/>
              <a:gd name="connsiteY76" fmla="*/ 4267200 h 4399280"/>
              <a:gd name="connsiteX77" fmla="*/ 1605280 w 5567680"/>
              <a:gd name="connsiteY77" fmla="*/ 4257040 h 4399280"/>
              <a:gd name="connsiteX78" fmla="*/ 1656080 w 5567680"/>
              <a:gd name="connsiteY78" fmla="*/ 4206240 h 4399280"/>
              <a:gd name="connsiteX79" fmla="*/ 1717040 w 5567680"/>
              <a:gd name="connsiteY79" fmla="*/ 4185920 h 4399280"/>
              <a:gd name="connsiteX80" fmla="*/ 1737360 w 5567680"/>
              <a:gd name="connsiteY80" fmla="*/ 4155440 h 4399280"/>
              <a:gd name="connsiteX81" fmla="*/ 1798320 w 5567680"/>
              <a:gd name="connsiteY81" fmla="*/ 4114800 h 4399280"/>
              <a:gd name="connsiteX82" fmla="*/ 1859280 w 5567680"/>
              <a:gd name="connsiteY82" fmla="*/ 4084320 h 4399280"/>
              <a:gd name="connsiteX83" fmla="*/ 1910080 w 5567680"/>
              <a:gd name="connsiteY83" fmla="*/ 4043680 h 4399280"/>
              <a:gd name="connsiteX84" fmla="*/ 1971040 w 5567680"/>
              <a:gd name="connsiteY84" fmla="*/ 4003040 h 4399280"/>
              <a:gd name="connsiteX85" fmla="*/ 2001520 w 5567680"/>
              <a:gd name="connsiteY85" fmla="*/ 3982720 h 4399280"/>
              <a:gd name="connsiteX86" fmla="*/ 2032000 w 5567680"/>
              <a:gd name="connsiteY86" fmla="*/ 3972560 h 4399280"/>
              <a:gd name="connsiteX87" fmla="*/ 2062480 w 5567680"/>
              <a:gd name="connsiteY87" fmla="*/ 3952240 h 4399280"/>
              <a:gd name="connsiteX88" fmla="*/ 2113280 w 5567680"/>
              <a:gd name="connsiteY88" fmla="*/ 3942080 h 4399280"/>
              <a:gd name="connsiteX89" fmla="*/ 2387600 w 5567680"/>
              <a:gd name="connsiteY89" fmla="*/ 3931920 h 4399280"/>
              <a:gd name="connsiteX90" fmla="*/ 2418080 w 5567680"/>
              <a:gd name="connsiteY90" fmla="*/ 3921760 h 4399280"/>
              <a:gd name="connsiteX91" fmla="*/ 2560320 w 5567680"/>
              <a:gd name="connsiteY91" fmla="*/ 3901440 h 4399280"/>
              <a:gd name="connsiteX92" fmla="*/ 2621280 w 5567680"/>
              <a:gd name="connsiteY92" fmla="*/ 3881120 h 4399280"/>
              <a:gd name="connsiteX93" fmla="*/ 2651760 w 5567680"/>
              <a:gd name="connsiteY93" fmla="*/ 3870960 h 4399280"/>
              <a:gd name="connsiteX94" fmla="*/ 2682240 w 5567680"/>
              <a:gd name="connsiteY94" fmla="*/ 3850640 h 4399280"/>
              <a:gd name="connsiteX95" fmla="*/ 2743200 w 5567680"/>
              <a:gd name="connsiteY95" fmla="*/ 3830320 h 4399280"/>
              <a:gd name="connsiteX96" fmla="*/ 2773680 w 5567680"/>
              <a:gd name="connsiteY96" fmla="*/ 3820160 h 4399280"/>
              <a:gd name="connsiteX97" fmla="*/ 2895600 w 5567680"/>
              <a:gd name="connsiteY97" fmla="*/ 3779520 h 4399280"/>
              <a:gd name="connsiteX98" fmla="*/ 2987040 w 5567680"/>
              <a:gd name="connsiteY98" fmla="*/ 3749040 h 4399280"/>
              <a:gd name="connsiteX99" fmla="*/ 3017520 w 5567680"/>
              <a:gd name="connsiteY99" fmla="*/ 3738880 h 4399280"/>
              <a:gd name="connsiteX100" fmla="*/ 3048000 w 5567680"/>
              <a:gd name="connsiteY100" fmla="*/ 3718560 h 4399280"/>
              <a:gd name="connsiteX101" fmla="*/ 3108960 w 5567680"/>
              <a:gd name="connsiteY101" fmla="*/ 3698240 h 4399280"/>
              <a:gd name="connsiteX102" fmla="*/ 3139440 w 5567680"/>
              <a:gd name="connsiteY102" fmla="*/ 3688080 h 4399280"/>
              <a:gd name="connsiteX103" fmla="*/ 3180080 w 5567680"/>
              <a:gd name="connsiteY103" fmla="*/ 3667760 h 4399280"/>
              <a:gd name="connsiteX104" fmla="*/ 3241040 w 5567680"/>
              <a:gd name="connsiteY104" fmla="*/ 3647440 h 4399280"/>
              <a:gd name="connsiteX105" fmla="*/ 3271520 w 5567680"/>
              <a:gd name="connsiteY105" fmla="*/ 3637280 h 4399280"/>
              <a:gd name="connsiteX106" fmla="*/ 3362960 w 5567680"/>
              <a:gd name="connsiteY106" fmla="*/ 3596640 h 4399280"/>
              <a:gd name="connsiteX107" fmla="*/ 3393440 w 5567680"/>
              <a:gd name="connsiteY107" fmla="*/ 3586480 h 4399280"/>
              <a:gd name="connsiteX108" fmla="*/ 3423920 w 5567680"/>
              <a:gd name="connsiteY108" fmla="*/ 3566160 h 4399280"/>
              <a:gd name="connsiteX109" fmla="*/ 3515360 w 5567680"/>
              <a:gd name="connsiteY109" fmla="*/ 3535680 h 4399280"/>
              <a:gd name="connsiteX110" fmla="*/ 3545840 w 5567680"/>
              <a:gd name="connsiteY110" fmla="*/ 3525520 h 4399280"/>
              <a:gd name="connsiteX111" fmla="*/ 3576320 w 5567680"/>
              <a:gd name="connsiteY111" fmla="*/ 3515360 h 4399280"/>
              <a:gd name="connsiteX112" fmla="*/ 3606800 w 5567680"/>
              <a:gd name="connsiteY112" fmla="*/ 3495040 h 4399280"/>
              <a:gd name="connsiteX113" fmla="*/ 3698240 w 5567680"/>
              <a:gd name="connsiteY113" fmla="*/ 3464560 h 4399280"/>
              <a:gd name="connsiteX114" fmla="*/ 3728720 w 5567680"/>
              <a:gd name="connsiteY114" fmla="*/ 3454400 h 4399280"/>
              <a:gd name="connsiteX115" fmla="*/ 3759200 w 5567680"/>
              <a:gd name="connsiteY115" fmla="*/ 3444240 h 4399280"/>
              <a:gd name="connsiteX116" fmla="*/ 3789680 w 5567680"/>
              <a:gd name="connsiteY116" fmla="*/ 3423920 h 4399280"/>
              <a:gd name="connsiteX117" fmla="*/ 3850640 w 5567680"/>
              <a:gd name="connsiteY117" fmla="*/ 3403600 h 4399280"/>
              <a:gd name="connsiteX118" fmla="*/ 3881120 w 5567680"/>
              <a:gd name="connsiteY118" fmla="*/ 3393440 h 4399280"/>
              <a:gd name="connsiteX119" fmla="*/ 3911600 w 5567680"/>
              <a:gd name="connsiteY119" fmla="*/ 3383280 h 4399280"/>
              <a:gd name="connsiteX120" fmla="*/ 3942080 w 5567680"/>
              <a:gd name="connsiteY120" fmla="*/ 3373120 h 4399280"/>
              <a:gd name="connsiteX121" fmla="*/ 3972560 w 5567680"/>
              <a:gd name="connsiteY121" fmla="*/ 3352800 h 4399280"/>
              <a:gd name="connsiteX122" fmla="*/ 4033520 w 5567680"/>
              <a:gd name="connsiteY122" fmla="*/ 3332480 h 4399280"/>
              <a:gd name="connsiteX123" fmla="*/ 4064000 w 5567680"/>
              <a:gd name="connsiteY123" fmla="*/ 3322320 h 4399280"/>
              <a:gd name="connsiteX124" fmla="*/ 4094480 w 5567680"/>
              <a:gd name="connsiteY124" fmla="*/ 3312160 h 4399280"/>
              <a:gd name="connsiteX125" fmla="*/ 4124960 w 5567680"/>
              <a:gd name="connsiteY125" fmla="*/ 3302000 h 4399280"/>
              <a:gd name="connsiteX126" fmla="*/ 4216400 w 5567680"/>
              <a:gd name="connsiteY126" fmla="*/ 3261360 h 4399280"/>
              <a:gd name="connsiteX127" fmla="*/ 4246880 w 5567680"/>
              <a:gd name="connsiteY127" fmla="*/ 3251200 h 4399280"/>
              <a:gd name="connsiteX128" fmla="*/ 4277360 w 5567680"/>
              <a:gd name="connsiteY128" fmla="*/ 3241040 h 4399280"/>
              <a:gd name="connsiteX129" fmla="*/ 4348480 w 5567680"/>
              <a:gd name="connsiteY129" fmla="*/ 3210560 h 4399280"/>
              <a:gd name="connsiteX130" fmla="*/ 4409440 w 5567680"/>
              <a:gd name="connsiteY130" fmla="*/ 3190240 h 4399280"/>
              <a:gd name="connsiteX131" fmla="*/ 4470400 w 5567680"/>
              <a:gd name="connsiteY131" fmla="*/ 3159760 h 4399280"/>
              <a:gd name="connsiteX132" fmla="*/ 4500880 w 5567680"/>
              <a:gd name="connsiteY132" fmla="*/ 3139440 h 4399280"/>
              <a:gd name="connsiteX133" fmla="*/ 4561840 w 5567680"/>
              <a:gd name="connsiteY133" fmla="*/ 3119120 h 4399280"/>
              <a:gd name="connsiteX134" fmla="*/ 4622800 w 5567680"/>
              <a:gd name="connsiteY134" fmla="*/ 3098800 h 4399280"/>
              <a:gd name="connsiteX135" fmla="*/ 4653280 w 5567680"/>
              <a:gd name="connsiteY135" fmla="*/ 3088640 h 4399280"/>
              <a:gd name="connsiteX136" fmla="*/ 4714240 w 5567680"/>
              <a:gd name="connsiteY136" fmla="*/ 3048000 h 4399280"/>
              <a:gd name="connsiteX137" fmla="*/ 4734560 w 5567680"/>
              <a:gd name="connsiteY137" fmla="*/ 3017520 h 4399280"/>
              <a:gd name="connsiteX138" fmla="*/ 4765040 w 5567680"/>
              <a:gd name="connsiteY138" fmla="*/ 2997200 h 4399280"/>
              <a:gd name="connsiteX139" fmla="*/ 4795520 w 5567680"/>
              <a:gd name="connsiteY139" fmla="*/ 2966720 h 4399280"/>
              <a:gd name="connsiteX140" fmla="*/ 4856480 w 5567680"/>
              <a:gd name="connsiteY140" fmla="*/ 2926080 h 4399280"/>
              <a:gd name="connsiteX141" fmla="*/ 4886960 w 5567680"/>
              <a:gd name="connsiteY141" fmla="*/ 2905760 h 4399280"/>
              <a:gd name="connsiteX142" fmla="*/ 4897120 w 5567680"/>
              <a:gd name="connsiteY142" fmla="*/ 2875280 h 4399280"/>
              <a:gd name="connsiteX143" fmla="*/ 4978400 w 5567680"/>
              <a:gd name="connsiteY143" fmla="*/ 2783840 h 4399280"/>
              <a:gd name="connsiteX144" fmla="*/ 5008880 w 5567680"/>
              <a:gd name="connsiteY144" fmla="*/ 2763520 h 4399280"/>
              <a:gd name="connsiteX145" fmla="*/ 5039360 w 5567680"/>
              <a:gd name="connsiteY145" fmla="*/ 2733040 h 4399280"/>
              <a:gd name="connsiteX146" fmla="*/ 5130800 w 5567680"/>
              <a:gd name="connsiteY146" fmla="*/ 2661920 h 4399280"/>
              <a:gd name="connsiteX147" fmla="*/ 5171440 w 5567680"/>
              <a:gd name="connsiteY147" fmla="*/ 2600960 h 4399280"/>
              <a:gd name="connsiteX148" fmla="*/ 5191760 w 5567680"/>
              <a:gd name="connsiteY148" fmla="*/ 2570480 h 4399280"/>
              <a:gd name="connsiteX149" fmla="*/ 5262880 w 5567680"/>
              <a:gd name="connsiteY149" fmla="*/ 2479040 h 4399280"/>
              <a:gd name="connsiteX150" fmla="*/ 5283200 w 5567680"/>
              <a:gd name="connsiteY150" fmla="*/ 2448560 h 4399280"/>
              <a:gd name="connsiteX151" fmla="*/ 5303520 w 5567680"/>
              <a:gd name="connsiteY151" fmla="*/ 2418080 h 4399280"/>
              <a:gd name="connsiteX152" fmla="*/ 5334000 w 5567680"/>
              <a:gd name="connsiteY152" fmla="*/ 2387600 h 4399280"/>
              <a:gd name="connsiteX153" fmla="*/ 5364480 w 5567680"/>
              <a:gd name="connsiteY153" fmla="*/ 2326640 h 4399280"/>
              <a:gd name="connsiteX154" fmla="*/ 5394960 w 5567680"/>
              <a:gd name="connsiteY154" fmla="*/ 2296160 h 4399280"/>
              <a:gd name="connsiteX155" fmla="*/ 5445760 w 5567680"/>
              <a:gd name="connsiteY155" fmla="*/ 2235200 h 4399280"/>
              <a:gd name="connsiteX156" fmla="*/ 5486400 w 5567680"/>
              <a:gd name="connsiteY156" fmla="*/ 2184400 h 4399280"/>
              <a:gd name="connsiteX157" fmla="*/ 5496560 w 5567680"/>
              <a:gd name="connsiteY157" fmla="*/ 2153920 h 4399280"/>
              <a:gd name="connsiteX158" fmla="*/ 5537200 w 5567680"/>
              <a:gd name="connsiteY158" fmla="*/ 2092960 h 4399280"/>
              <a:gd name="connsiteX159" fmla="*/ 5557520 w 5567680"/>
              <a:gd name="connsiteY159" fmla="*/ 2062480 h 4399280"/>
              <a:gd name="connsiteX160" fmla="*/ 5567680 w 5567680"/>
              <a:gd name="connsiteY160" fmla="*/ 2032000 h 4399280"/>
              <a:gd name="connsiteX161" fmla="*/ 5496560 w 5567680"/>
              <a:gd name="connsiteY161" fmla="*/ 1940560 h 4399280"/>
              <a:gd name="connsiteX162" fmla="*/ 5466080 w 5567680"/>
              <a:gd name="connsiteY162" fmla="*/ 1930400 h 4399280"/>
              <a:gd name="connsiteX163" fmla="*/ 5466080 w 5567680"/>
              <a:gd name="connsiteY163" fmla="*/ 1930400 h 4399280"/>
              <a:gd name="connsiteX164" fmla="*/ 5476240 w 5567680"/>
              <a:gd name="connsiteY164" fmla="*/ 1960880 h 4399280"/>
              <a:gd name="connsiteX165" fmla="*/ 5476240 w 5567680"/>
              <a:gd name="connsiteY165" fmla="*/ 1960880 h 4399280"/>
              <a:gd name="connsiteX166" fmla="*/ 5486400 w 5567680"/>
              <a:gd name="connsiteY166" fmla="*/ 1971040 h 439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567680" h="4399280">
                <a:moveTo>
                  <a:pt x="5405120" y="1920240"/>
                </a:moveTo>
                <a:lnTo>
                  <a:pt x="5405120" y="1920240"/>
                </a:lnTo>
                <a:cubicBezTo>
                  <a:pt x="5378027" y="1906693"/>
                  <a:pt x="5350433" y="1894105"/>
                  <a:pt x="5323840" y="1879600"/>
                </a:cubicBezTo>
                <a:cubicBezTo>
                  <a:pt x="5313120" y="1873753"/>
                  <a:pt x="5304518" y="1864239"/>
                  <a:pt x="5293360" y="1859280"/>
                </a:cubicBezTo>
                <a:cubicBezTo>
                  <a:pt x="5273787" y="1850581"/>
                  <a:pt x="5232400" y="1838960"/>
                  <a:pt x="5232400" y="1838960"/>
                </a:cubicBezTo>
                <a:cubicBezTo>
                  <a:pt x="5184098" y="1806759"/>
                  <a:pt x="5213504" y="1822501"/>
                  <a:pt x="5140960" y="1798320"/>
                </a:cubicBezTo>
                <a:lnTo>
                  <a:pt x="5110480" y="1788160"/>
                </a:lnTo>
                <a:cubicBezTo>
                  <a:pt x="5062178" y="1755959"/>
                  <a:pt x="5091584" y="1771701"/>
                  <a:pt x="5019040" y="1747520"/>
                </a:cubicBezTo>
                <a:lnTo>
                  <a:pt x="4988560" y="1737360"/>
                </a:lnTo>
                <a:cubicBezTo>
                  <a:pt x="4978400" y="1730587"/>
                  <a:pt x="4969238" y="1721999"/>
                  <a:pt x="4958080" y="1717040"/>
                </a:cubicBezTo>
                <a:cubicBezTo>
                  <a:pt x="4938507" y="1708341"/>
                  <a:pt x="4897120" y="1696720"/>
                  <a:pt x="4897120" y="1696720"/>
                </a:cubicBezTo>
                <a:cubicBezTo>
                  <a:pt x="4886960" y="1689947"/>
                  <a:pt x="4877798" y="1681359"/>
                  <a:pt x="4866640" y="1676400"/>
                </a:cubicBezTo>
                <a:cubicBezTo>
                  <a:pt x="4847067" y="1667701"/>
                  <a:pt x="4826000" y="1662853"/>
                  <a:pt x="4805680" y="1656080"/>
                </a:cubicBezTo>
                <a:lnTo>
                  <a:pt x="4744720" y="1635760"/>
                </a:lnTo>
                <a:lnTo>
                  <a:pt x="4714240" y="1625600"/>
                </a:lnTo>
                <a:lnTo>
                  <a:pt x="4683760" y="1615440"/>
                </a:lnTo>
                <a:cubicBezTo>
                  <a:pt x="4673600" y="1608667"/>
                  <a:pt x="4664438" y="1600079"/>
                  <a:pt x="4653280" y="1595120"/>
                </a:cubicBezTo>
                <a:cubicBezTo>
                  <a:pt x="4633707" y="1586421"/>
                  <a:pt x="4612640" y="1581573"/>
                  <a:pt x="4592320" y="1574800"/>
                </a:cubicBezTo>
                <a:cubicBezTo>
                  <a:pt x="4558378" y="1563486"/>
                  <a:pt x="4559472" y="1562985"/>
                  <a:pt x="4521200" y="1554480"/>
                </a:cubicBezTo>
                <a:cubicBezTo>
                  <a:pt x="4504343" y="1550734"/>
                  <a:pt x="4487153" y="1548508"/>
                  <a:pt x="4470400" y="1544320"/>
                </a:cubicBezTo>
                <a:cubicBezTo>
                  <a:pt x="4460010" y="1541723"/>
                  <a:pt x="4450252" y="1536978"/>
                  <a:pt x="4439920" y="1534160"/>
                </a:cubicBezTo>
                <a:cubicBezTo>
                  <a:pt x="4299588" y="1495888"/>
                  <a:pt x="4414488" y="1532456"/>
                  <a:pt x="4297680" y="1493520"/>
                </a:cubicBezTo>
                <a:cubicBezTo>
                  <a:pt x="4274962" y="1485947"/>
                  <a:pt x="4250121" y="1487644"/>
                  <a:pt x="4226560" y="1483360"/>
                </a:cubicBezTo>
                <a:cubicBezTo>
                  <a:pt x="4212822" y="1480862"/>
                  <a:pt x="4199295" y="1477212"/>
                  <a:pt x="4185920" y="1473200"/>
                </a:cubicBezTo>
                <a:cubicBezTo>
                  <a:pt x="4165404" y="1467045"/>
                  <a:pt x="4145280" y="1459653"/>
                  <a:pt x="4124960" y="1452880"/>
                </a:cubicBezTo>
                <a:lnTo>
                  <a:pt x="4033520" y="1422400"/>
                </a:lnTo>
                <a:lnTo>
                  <a:pt x="3972560" y="1402080"/>
                </a:lnTo>
                <a:lnTo>
                  <a:pt x="3942080" y="1391920"/>
                </a:lnTo>
                <a:cubicBezTo>
                  <a:pt x="3865558" y="1340905"/>
                  <a:pt x="3962811" y="1400805"/>
                  <a:pt x="3870960" y="1361440"/>
                </a:cubicBezTo>
                <a:cubicBezTo>
                  <a:pt x="3859737" y="1356630"/>
                  <a:pt x="3851638" y="1346079"/>
                  <a:pt x="3840480" y="1341120"/>
                </a:cubicBezTo>
                <a:cubicBezTo>
                  <a:pt x="3820907" y="1332421"/>
                  <a:pt x="3799840" y="1327573"/>
                  <a:pt x="3779520" y="1320800"/>
                </a:cubicBezTo>
                <a:lnTo>
                  <a:pt x="3718560" y="1300480"/>
                </a:lnTo>
                <a:lnTo>
                  <a:pt x="3688080" y="1290320"/>
                </a:lnTo>
                <a:cubicBezTo>
                  <a:pt x="3677920" y="1283547"/>
                  <a:pt x="3668758" y="1274959"/>
                  <a:pt x="3657600" y="1270000"/>
                </a:cubicBezTo>
                <a:cubicBezTo>
                  <a:pt x="3638027" y="1261301"/>
                  <a:pt x="3596640" y="1249680"/>
                  <a:pt x="3596640" y="1249680"/>
                </a:cubicBezTo>
                <a:cubicBezTo>
                  <a:pt x="3586480" y="1242907"/>
                  <a:pt x="3577082" y="1234821"/>
                  <a:pt x="3566160" y="1229360"/>
                </a:cubicBezTo>
                <a:cubicBezTo>
                  <a:pt x="3556581" y="1224571"/>
                  <a:pt x="3544591" y="1225141"/>
                  <a:pt x="3535680" y="1219200"/>
                </a:cubicBezTo>
                <a:cubicBezTo>
                  <a:pt x="3523725" y="1211230"/>
                  <a:pt x="3516542" y="1197541"/>
                  <a:pt x="3505200" y="1188720"/>
                </a:cubicBezTo>
                <a:lnTo>
                  <a:pt x="3413760" y="1127760"/>
                </a:lnTo>
                <a:lnTo>
                  <a:pt x="3383280" y="1107440"/>
                </a:lnTo>
                <a:cubicBezTo>
                  <a:pt x="3371325" y="1099470"/>
                  <a:pt x="3364755" y="1084930"/>
                  <a:pt x="3352800" y="1076960"/>
                </a:cubicBezTo>
                <a:cubicBezTo>
                  <a:pt x="3343889" y="1071019"/>
                  <a:pt x="3332480" y="1070187"/>
                  <a:pt x="3322320" y="1066800"/>
                </a:cubicBezTo>
                <a:cubicBezTo>
                  <a:pt x="3288453" y="1016000"/>
                  <a:pt x="3312160" y="1043093"/>
                  <a:pt x="3241040" y="995680"/>
                </a:cubicBezTo>
                <a:cubicBezTo>
                  <a:pt x="3229085" y="987710"/>
                  <a:pt x="3221902" y="974021"/>
                  <a:pt x="3210560" y="965200"/>
                </a:cubicBezTo>
                <a:cubicBezTo>
                  <a:pt x="3191283" y="950207"/>
                  <a:pt x="3169920" y="938107"/>
                  <a:pt x="3149600" y="924560"/>
                </a:cubicBezTo>
                <a:cubicBezTo>
                  <a:pt x="3125690" y="908620"/>
                  <a:pt x="3088640" y="863600"/>
                  <a:pt x="3088640" y="863600"/>
                </a:cubicBezTo>
                <a:cubicBezTo>
                  <a:pt x="3065760" y="794960"/>
                  <a:pt x="3097491" y="869361"/>
                  <a:pt x="3048000" y="812800"/>
                </a:cubicBezTo>
                <a:cubicBezTo>
                  <a:pt x="3031918" y="794421"/>
                  <a:pt x="3024629" y="769109"/>
                  <a:pt x="3007360" y="751840"/>
                </a:cubicBezTo>
                <a:cubicBezTo>
                  <a:pt x="2918312" y="662792"/>
                  <a:pt x="3027285" y="775750"/>
                  <a:pt x="2956560" y="690880"/>
                </a:cubicBezTo>
                <a:cubicBezTo>
                  <a:pt x="2947362" y="679842"/>
                  <a:pt x="2935431" y="671309"/>
                  <a:pt x="2926080" y="660400"/>
                </a:cubicBezTo>
                <a:cubicBezTo>
                  <a:pt x="2881793" y="608732"/>
                  <a:pt x="2916333" y="626671"/>
                  <a:pt x="2865120" y="609600"/>
                </a:cubicBezTo>
                <a:cubicBezTo>
                  <a:pt x="2854960" y="599440"/>
                  <a:pt x="2843461" y="590462"/>
                  <a:pt x="2834640" y="579120"/>
                </a:cubicBezTo>
                <a:cubicBezTo>
                  <a:pt x="2819647" y="559843"/>
                  <a:pt x="2811269" y="535429"/>
                  <a:pt x="2794000" y="518160"/>
                </a:cubicBezTo>
                <a:cubicBezTo>
                  <a:pt x="2783840" y="508000"/>
                  <a:pt x="2772341" y="499022"/>
                  <a:pt x="2763520" y="487680"/>
                </a:cubicBezTo>
                <a:cubicBezTo>
                  <a:pt x="2748527" y="468403"/>
                  <a:pt x="2740149" y="443989"/>
                  <a:pt x="2722880" y="426720"/>
                </a:cubicBezTo>
                <a:cubicBezTo>
                  <a:pt x="2712720" y="416560"/>
                  <a:pt x="2701598" y="407278"/>
                  <a:pt x="2692400" y="396240"/>
                </a:cubicBezTo>
                <a:cubicBezTo>
                  <a:pt x="2684583" y="386859"/>
                  <a:pt x="2680714" y="374394"/>
                  <a:pt x="2672080" y="365760"/>
                </a:cubicBezTo>
                <a:cubicBezTo>
                  <a:pt x="2663446" y="357126"/>
                  <a:pt x="2651760" y="352213"/>
                  <a:pt x="2641600" y="345440"/>
                </a:cubicBezTo>
                <a:cubicBezTo>
                  <a:pt x="2628053" y="325120"/>
                  <a:pt x="2618229" y="301749"/>
                  <a:pt x="2600960" y="284480"/>
                </a:cubicBezTo>
                <a:cubicBezTo>
                  <a:pt x="2590800" y="274320"/>
                  <a:pt x="2579301" y="265342"/>
                  <a:pt x="2570480" y="254000"/>
                </a:cubicBezTo>
                <a:cubicBezTo>
                  <a:pt x="2555487" y="234723"/>
                  <a:pt x="2543387" y="213360"/>
                  <a:pt x="2529840" y="193040"/>
                </a:cubicBezTo>
                <a:lnTo>
                  <a:pt x="2489200" y="132080"/>
                </a:lnTo>
                <a:lnTo>
                  <a:pt x="2448560" y="71120"/>
                </a:lnTo>
                <a:cubicBezTo>
                  <a:pt x="2441787" y="60960"/>
                  <a:pt x="2438400" y="47413"/>
                  <a:pt x="2428240" y="40640"/>
                </a:cubicBezTo>
                <a:cubicBezTo>
                  <a:pt x="2389790" y="15007"/>
                  <a:pt x="2406394" y="28954"/>
                  <a:pt x="2377440" y="0"/>
                </a:cubicBezTo>
                <a:lnTo>
                  <a:pt x="0" y="0"/>
                </a:lnTo>
                <a:lnTo>
                  <a:pt x="0" y="4378960"/>
                </a:lnTo>
                <a:cubicBezTo>
                  <a:pt x="112815" y="4387638"/>
                  <a:pt x="246115" y="4399280"/>
                  <a:pt x="355600" y="4399280"/>
                </a:cubicBezTo>
                <a:cubicBezTo>
                  <a:pt x="565601" y="4399280"/>
                  <a:pt x="775547" y="4392507"/>
                  <a:pt x="985520" y="4389120"/>
                </a:cubicBezTo>
                <a:cubicBezTo>
                  <a:pt x="1049055" y="4367942"/>
                  <a:pt x="994013" y="4383924"/>
                  <a:pt x="1107440" y="4368800"/>
                </a:cubicBezTo>
                <a:cubicBezTo>
                  <a:pt x="1127860" y="4366077"/>
                  <a:pt x="1148007" y="4361553"/>
                  <a:pt x="1168400" y="4358640"/>
                </a:cubicBezTo>
                <a:cubicBezTo>
                  <a:pt x="1195430" y="4354779"/>
                  <a:pt x="1222587" y="4351867"/>
                  <a:pt x="1249680" y="4348480"/>
                </a:cubicBezTo>
                <a:cubicBezTo>
                  <a:pt x="1308099" y="4329007"/>
                  <a:pt x="1257883" y="4343726"/>
                  <a:pt x="1351280" y="4328160"/>
                </a:cubicBezTo>
                <a:cubicBezTo>
                  <a:pt x="1463624" y="4309436"/>
                  <a:pt x="1354042" y="4327469"/>
                  <a:pt x="1432560" y="4307840"/>
                </a:cubicBezTo>
                <a:cubicBezTo>
                  <a:pt x="1449313" y="4303652"/>
                  <a:pt x="1466700" y="4302224"/>
                  <a:pt x="1483360" y="4297680"/>
                </a:cubicBezTo>
                <a:cubicBezTo>
                  <a:pt x="1504024" y="4292044"/>
                  <a:pt x="1524000" y="4284133"/>
                  <a:pt x="1544320" y="4277360"/>
                </a:cubicBezTo>
                <a:lnTo>
                  <a:pt x="1574800" y="4267200"/>
                </a:lnTo>
                <a:lnTo>
                  <a:pt x="1605280" y="4257040"/>
                </a:lnTo>
                <a:cubicBezTo>
                  <a:pt x="1623818" y="4229234"/>
                  <a:pt x="1623996" y="4220500"/>
                  <a:pt x="1656080" y="4206240"/>
                </a:cubicBezTo>
                <a:cubicBezTo>
                  <a:pt x="1675653" y="4197541"/>
                  <a:pt x="1717040" y="4185920"/>
                  <a:pt x="1717040" y="4185920"/>
                </a:cubicBezTo>
                <a:cubicBezTo>
                  <a:pt x="1723813" y="4175760"/>
                  <a:pt x="1728170" y="4163481"/>
                  <a:pt x="1737360" y="4155440"/>
                </a:cubicBezTo>
                <a:cubicBezTo>
                  <a:pt x="1755739" y="4139358"/>
                  <a:pt x="1778000" y="4128347"/>
                  <a:pt x="1798320" y="4114800"/>
                </a:cubicBezTo>
                <a:cubicBezTo>
                  <a:pt x="1837711" y="4088539"/>
                  <a:pt x="1817216" y="4098341"/>
                  <a:pt x="1859280" y="4084320"/>
                </a:cubicBezTo>
                <a:cubicBezTo>
                  <a:pt x="1896825" y="4028002"/>
                  <a:pt x="1858118" y="4072548"/>
                  <a:pt x="1910080" y="4043680"/>
                </a:cubicBezTo>
                <a:cubicBezTo>
                  <a:pt x="1931428" y="4031820"/>
                  <a:pt x="1950720" y="4016587"/>
                  <a:pt x="1971040" y="4003040"/>
                </a:cubicBezTo>
                <a:cubicBezTo>
                  <a:pt x="1981200" y="3996267"/>
                  <a:pt x="1989936" y="3986581"/>
                  <a:pt x="2001520" y="3982720"/>
                </a:cubicBezTo>
                <a:lnTo>
                  <a:pt x="2032000" y="3972560"/>
                </a:lnTo>
                <a:cubicBezTo>
                  <a:pt x="2042160" y="3965787"/>
                  <a:pt x="2051047" y="3956527"/>
                  <a:pt x="2062480" y="3952240"/>
                </a:cubicBezTo>
                <a:cubicBezTo>
                  <a:pt x="2078649" y="3946177"/>
                  <a:pt x="2096045" y="3943157"/>
                  <a:pt x="2113280" y="3942080"/>
                </a:cubicBezTo>
                <a:cubicBezTo>
                  <a:pt x="2204605" y="3936372"/>
                  <a:pt x="2296160" y="3935307"/>
                  <a:pt x="2387600" y="3931920"/>
                </a:cubicBezTo>
                <a:cubicBezTo>
                  <a:pt x="2397760" y="3928533"/>
                  <a:pt x="2407533" y="3923621"/>
                  <a:pt x="2418080" y="3921760"/>
                </a:cubicBezTo>
                <a:cubicBezTo>
                  <a:pt x="2465246" y="3913437"/>
                  <a:pt x="2560320" y="3901440"/>
                  <a:pt x="2560320" y="3901440"/>
                </a:cubicBezTo>
                <a:lnTo>
                  <a:pt x="2621280" y="3881120"/>
                </a:lnTo>
                <a:lnTo>
                  <a:pt x="2651760" y="3870960"/>
                </a:lnTo>
                <a:cubicBezTo>
                  <a:pt x="2661920" y="3864187"/>
                  <a:pt x="2671082" y="3855599"/>
                  <a:pt x="2682240" y="3850640"/>
                </a:cubicBezTo>
                <a:cubicBezTo>
                  <a:pt x="2701813" y="3841941"/>
                  <a:pt x="2722880" y="3837093"/>
                  <a:pt x="2743200" y="3830320"/>
                </a:cubicBezTo>
                <a:lnTo>
                  <a:pt x="2773680" y="3820160"/>
                </a:lnTo>
                <a:lnTo>
                  <a:pt x="2895600" y="3779520"/>
                </a:lnTo>
                <a:lnTo>
                  <a:pt x="2987040" y="3749040"/>
                </a:lnTo>
                <a:lnTo>
                  <a:pt x="3017520" y="3738880"/>
                </a:lnTo>
                <a:cubicBezTo>
                  <a:pt x="3027680" y="3732107"/>
                  <a:pt x="3036842" y="3723519"/>
                  <a:pt x="3048000" y="3718560"/>
                </a:cubicBezTo>
                <a:cubicBezTo>
                  <a:pt x="3067573" y="3709861"/>
                  <a:pt x="3088640" y="3705013"/>
                  <a:pt x="3108960" y="3698240"/>
                </a:cubicBezTo>
                <a:cubicBezTo>
                  <a:pt x="3119120" y="3694853"/>
                  <a:pt x="3129861" y="3692869"/>
                  <a:pt x="3139440" y="3688080"/>
                </a:cubicBezTo>
                <a:cubicBezTo>
                  <a:pt x="3152987" y="3681307"/>
                  <a:pt x="3166018" y="3673385"/>
                  <a:pt x="3180080" y="3667760"/>
                </a:cubicBezTo>
                <a:cubicBezTo>
                  <a:pt x="3199967" y="3659805"/>
                  <a:pt x="3220720" y="3654213"/>
                  <a:pt x="3241040" y="3647440"/>
                </a:cubicBezTo>
                <a:lnTo>
                  <a:pt x="3271520" y="3637280"/>
                </a:lnTo>
                <a:cubicBezTo>
                  <a:pt x="3319822" y="3605079"/>
                  <a:pt x="3290416" y="3620821"/>
                  <a:pt x="3362960" y="3596640"/>
                </a:cubicBezTo>
                <a:lnTo>
                  <a:pt x="3393440" y="3586480"/>
                </a:lnTo>
                <a:cubicBezTo>
                  <a:pt x="3403600" y="3579707"/>
                  <a:pt x="3412762" y="3571119"/>
                  <a:pt x="3423920" y="3566160"/>
                </a:cubicBezTo>
                <a:lnTo>
                  <a:pt x="3515360" y="3535680"/>
                </a:lnTo>
                <a:lnTo>
                  <a:pt x="3545840" y="3525520"/>
                </a:lnTo>
                <a:lnTo>
                  <a:pt x="3576320" y="3515360"/>
                </a:lnTo>
                <a:cubicBezTo>
                  <a:pt x="3586480" y="3508587"/>
                  <a:pt x="3595642" y="3499999"/>
                  <a:pt x="3606800" y="3495040"/>
                </a:cubicBezTo>
                <a:lnTo>
                  <a:pt x="3698240" y="3464560"/>
                </a:lnTo>
                <a:lnTo>
                  <a:pt x="3728720" y="3454400"/>
                </a:lnTo>
                <a:lnTo>
                  <a:pt x="3759200" y="3444240"/>
                </a:lnTo>
                <a:cubicBezTo>
                  <a:pt x="3769360" y="3437467"/>
                  <a:pt x="3778522" y="3428879"/>
                  <a:pt x="3789680" y="3423920"/>
                </a:cubicBezTo>
                <a:cubicBezTo>
                  <a:pt x="3809253" y="3415221"/>
                  <a:pt x="3830320" y="3410373"/>
                  <a:pt x="3850640" y="3403600"/>
                </a:cubicBezTo>
                <a:lnTo>
                  <a:pt x="3881120" y="3393440"/>
                </a:lnTo>
                <a:lnTo>
                  <a:pt x="3911600" y="3383280"/>
                </a:lnTo>
                <a:lnTo>
                  <a:pt x="3942080" y="3373120"/>
                </a:lnTo>
                <a:cubicBezTo>
                  <a:pt x="3952240" y="3366347"/>
                  <a:pt x="3961402" y="3357759"/>
                  <a:pt x="3972560" y="3352800"/>
                </a:cubicBezTo>
                <a:cubicBezTo>
                  <a:pt x="3992133" y="3344101"/>
                  <a:pt x="4013200" y="3339253"/>
                  <a:pt x="4033520" y="3332480"/>
                </a:cubicBezTo>
                <a:lnTo>
                  <a:pt x="4064000" y="3322320"/>
                </a:lnTo>
                <a:lnTo>
                  <a:pt x="4094480" y="3312160"/>
                </a:lnTo>
                <a:lnTo>
                  <a:pt x="4124960" y="3302000"/>
                </a:lnTo>
                <a:cubicBezTo>
                  <a:pt x="4173262" y="3269799"/>
                  <a:pt x="4143856" y="3285541"/>
                  <a:pt x="4216400" y="3261360"/>
                </a:cubicBezTo>
                <a:lnTo>
                  <a:pt x="4246880" y="3251200"/>
                </a:lnTo>
                <a:lnTo>
                  <a:pt x="4277360" y="3241040"/>
                </a:lnTo>
                <a:cubicBezTo>
                  <a:pt x="4325717" y="3208802"/>
                  <a:pt x="4288837" y="3228453"/>
                  <a:pt x="4348480" y="3210560"/>
                </a:cubicBezTo>
                <a:cubicBezTo>
                  <a:pt x="4368996" y="3204405"/>
                  <a:pt x="4409440" y="3190240"/>
                  <a:pt x="4409440" y="3190240"/>
                </a:cubicBezTo>
                <a:cubicBezTo>
                  <a:pt x="4496791" y="3132006"/>
                  <a:pt x="4386272" y="3201824"/>
                  <a:pt x="4470400" y="3159760"/>
                </a:cubicBezTo>
                <a:cubicBezTo>
                  <a:pt x="4481322" y="3154299"/>
                  <a:pt x="4489722" y="3144399"/>
                  <a:pt x="4500880" y="3139440"/>
                </a:cubicBezTo>
                <a:cubicBezTo>
                  <a:pt x="4520453" y="3130741"/>
                  <a:pt x="4541520" y="3125893"/>
                  <a:pt x="4561840" y="3119120"/>
                </a:cubicBezTo>
                <a:lnTo>
                  <a:pt x="4622800" y="3098800"/>
                </a:lnTo>
                <a:lnTo>
                  <a:pt x="4653280" y="3088640"/>
                </a:lnTo>
                <a:lnTo>
                  <a:pt x="4714240" y="3048000"/>
                </a:lnTo>
                <a:cubicBezTo>
                  <a:pt x="4724400" y="3041227"/>
                  <a:pt x="4725926" y="3026154"/>
                  <a:pt x="4734560" y="3017520"/>
                </a:cubicBezTo>
                <a:cubicBezTo>
                  <a:pt x="4743194" y="3008886"/>
                  <a:pt x="4755659" y="3005017"/>
                  <a:pt x="4765040" y="2997200"/>
                </a:cubicBezTo>
                <a:cubicBezTo>
                  <a:pt x="4776078" y="2988002"/>
                  <a:pt x="4784178" y="2975541"/>
                  <a:pt x="4795520" y="2966720"/>
                </a:cubicBezTo>
                <a:cubicBezTo>
                  <a:pt x="4814797" y="2951727"/>
                  <a:pt x="4836160" y="2939627"/>
                  <a:pt x="4856480" y="2926080"/>
                </a:cubicBezTo>
                <a:lnTo>
                  <a:pt x="4886960" y="2905760"/>
                </a:lnTo>
                <a:cubicBezTo>
                  <a:pt x="4890347" y="2895600"/>
                  <a:pt x="4892331" y="2884859"/>
                  <a:pt x="4897120" y="2875280"/>
                </a:cubicBezTo>
                <a:cubicBezTo>
                  <a:pt x="4915250" y="2839020"/>
                  <a:pt x="4951473" y="2810767"/>
                  <a:pt x="4978400" y="2783840"/>
                </a:cubicBezTo>
                <a:cubicBezTo>
                  <a:pt x="4987034" y="2775206"/>
                  <a:pt x="4999499" y="2771337"/>
                  <a:pt x="5008880" y="2763520"/>
                </a:cubicBezTo>
                <a:cubicBezTo>
                  <a:pt x="5019918" y="2754322"/>
                  <a:pt x="5028018" y="2741861"/>
                  <a:pt x="5039360" y="2733040"/>
                </a:cubicBezTo>
                <a:cubicBezTo>
                  <a:pt x="5082575" y="2699429"/>
                  <a:pt x="5100526" y="2700844"/>
                  <a:pt x="5130800" y="2661920"/>
                </a:cubicBezTo>
                <a:cubicBezTo>
                  <a:pt x="5145793" y="2642643"/>
                  <a:pt x="5157893" y="2621280"/>
                  <a:pt x="5171440" y="2600960"/>
                </a:cubicBezTo>
                <a:cubicBezTo>
                  <a:pt x="5178213" y="2590800"/>
                  <a:pt x="5183126" y="2579114"/>
                  <a:pt x="5191760" y="2570480"/>
                </a:cubicBezTo>
                <a:cubicBezTo>
                  <a:pt x="5239509" y="2522731"/>
                  <a:pt x="5214270" y="2551955"/>
                  <a:pt x="5262880" y="2479040"/>
                </a:cubicBezTo>
                <a:lnTo>
                  <a:pt x="5283200" y="2448560"/>
                </a:lnTo>
                <a:cubicBezTo>
                  <a:pt x="5289973" y="2438400"/>
                  <a:pt x="5294886" y="2426714"/>
                  <a:pt x="5303520" y="2418080"/>
                </a:cubicBezTo>
                <a:cubicBezTo>
                  <a:pt x="5313680" y="2407920"/>
                  <a:pt x="5324802" y="2398638"/>
                  <a:pt x="5334000" y="2387600"/>
                </a:cubicBezTo>
                <a:cubicBezTo>
                  <a:pt x="5413934" y="2291679"/>
                  <a:pt x="5303384" y="2418284"/>
                  <a:pt x="5364480" y="2326640"/>
                </a:cubicBezTo>
                <a:cubicBezTo>
                  <a:pt x="5372450" y="2314685"/>
                  <a:pt x="5386609" y="2307852"/>
                  <a:pt x="5394960" y="2296160"/>
                </a:cubicBezTo>
                <a:cubicBezTo>
                  <a:pt x="5441834" y="2230536"/>
                  <a:pt x="5385672" y="2275259"/>
                  <a:pt x="5445760" y="2235200"/>
                </a:cubicBezTo>
                <a:cubicBezTo>
                  <a:pt x="5471297" y="2158588"/>
                  <a:pt x="5433879" y="2250052"/>
                  <a:pt x="5486400" y="2184400"/>
                </a:cubicBezTo>
                <a:cubicBezTo>
                  <a:pt x="5493090" y="2176037"/>
                  <a:pt x="5491359" y="2163282"/>
                  <a:pt x="5496560" y="2153920"/>
                </a:cubicBezTo>
                <a:cubicBezTo>
                  <a:pt x="5508420" y="2132572"/>
                  <a:pt x="5523653" y="2113280"/>
                  <a:pt x="5537200" y="2092960"/>
                </a:cubicBezTo>
                <a:cubicBezTo>
                  <a:pt x="5543973" y="2082800"/>
                  <a:pt x="5553659" y="2074064"/>
                  <a:pt x="5557520" y="2062480"/>
                </a:cubicBezTo>
                <a:lnTo>
                  <a:pt x="5567680" y="2032000"/>
                </a:lnTo>
                <a:cubicBezTo>
                  <a:pt x="5552731" y="1957253"/>
                  <a:pt x="5571888" y="1990779"/>
                  <a:pt x="5496560" y="1940560"/>
                </a:cubicBezTo>
                <a:cubicBezTo>
                  <a:pt x="5487649" y="1934619"/>
                  <a:pt x="5466080" y="1930400"/>
                  <a:pt x="5466080" y="1930400"/>
                </a:cubicBezTo>
                <a:lnTo>
                  <a:pt x="5466080" y="1930400"/>
                </a:lnTo>
                <a:lnTo>
                  <a:pt x="5476240" y="1960880"/>
                </a:lnTo>
                <a:lnTo>
                  <a:pt x="5476240" y="1960880"/>
                </a:lnTo>
                <a:lnTo>
                  <a:pt x="5486400" y="1971040"/>
                </a:lnTo>
              </a:path>
            </a:pathLst>
          </a:custGeom>
          <a:solidFill>
            <a:srgbClr val="FAE1DE"/>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5" name="7 Forma libre"/>
          <p:cNvSpPr/>
          <p:nvPr/>
        </p:nvSpPr>
        <p:spPr bwMode="auto">
          <a:xfrm>
            <a:off x="2794000" y="894080"/>
            <a:ext cx="3535680" cy="1879600"/>
          </a:xfrm>
          <a:custGeom>
            <a:avLst/>
            <a:gdLst>
              <a:gd name="connsiteX0" fmla="*/ 0 w 3535680"/>
              <a:gd name="connsiteY0" fmla="*/ 10160 h 1879600"/>
              <a:gd name="connsiteX1" fmla="*/ 0 w 3535680"/>
              <a:gd name="connsiteY1" fmla="*/ 10160 h 1879600"/>
              <a:gd name="connsiteX2" fmla="*/ 20320 w 3535680"/>
              <a:gd name="connsiteY2" fmla="*/ 101600 h 1879600"/>
              <a:gd name="connsiteX3" fmla="*/ 40640 w 3535680"/>
              <a:gd name="connsiteY3" fmla="*/ 172720 h 1879600"/>
              <a:gd name="connsiteX4" fmla="*/ 60960 w 3535680"/>
              <a:gd name="connsiteY4" fmla="*/ 203200 h 1879600"/>
              <a:gd name="connsiteX5" fmla="*/ 71120 w 3535680"/>
              <a:gd name="connsiteY5" fmla="*/ 233680 h 1879600"/>
              <a:gd name="connsiteX6" fmla="*/ 101600 w 3535680"/>
              <a:gd name="connsiteY6" fmla="*/ 264160 h 1879600"/>
              <a:gd name="connsiteX7" fmla="*/ 162560 w 3535680"/>
              <a:gd name="connsiteY7" fmla="*/ 355600 h 1879600"/>
              <a:gd name="connsiteX8" fmla="*/ 182880 w 3535680"/>
              <a:gd name="connsiteY8" fmla="*/ 386080 h 1879600"/>
              <a:gd name="connsiteX9" fmla="*/ 254000 w 3535680"/>
              <a:gd name="connsiteY9" fmla="*/ 477520 h 1879600"/>
              <a:gd name="connsiteX10" fmla="*/ 284480 w 3535680"/>
              <a:gd name="connsiteY10" fmla="*/ 508000 h 1879600"/>
              <a:gd name="connsiteX11" fmla="*/ 325120 w 3535680"/>
              <a:gd name="connsiteY11" fmla="*/ 568960 h 1879600"/>
              <a:gd name="connsiteX12" fmla="*/ 345440 w 3535680"/>
              <a:gd name="connsiteY12" fmla="*/ 599440 h 1879600"/>
              <a:gd name="connsiteX13" fmla="*/ 365760 w 3535680"/>
              <a:gd name="connsiteY13" fmla="*/ 629920 h 1879600"/>
              <a:gd name="connsiteX14" fmla="*/ 396240 w 3535680"/>
              <a:gd name="connsiteY14" fmla="*/ 660400 h 1879600"/>
              <a:gd name="connsiteX15" fmla="*/ 436880 w 3535680"/>
              <a:gd name="connsiteY15" fmla="*/ 721360 h 1879600"/>
              <a:gd name="connsiteX16" fmla="*/ 457200 w 3535680"/>
              <a:gd name="connsiteY16" fmla="*/ 751840 h 1879600"/>
              <a:gd name="connsiteX17" fmla="*/ 487680 w 3535680"/>
              <a:gd name="connsiteY17" fmla="*/ 782320 h 1879600"/>
              <a:gd name="connsiteX18" fmla="*/ 528320 w 3535680"/>
              <a:gd name="connsiteY18" fmla="*/ 833120 h 1879600"/>
              <a:gd name="connsiteX19" fmla="*/ 568960 w 3535680"/>
              <a:gd name="connsiteY19" fmla="*/ 883920 h 1879600"/>
              <a:gd name="connsiteX20" fmla="*/ 609600 w 3535680"/>
              <a:gd name="connsiteY20" fmla="*/ 944880 h 1879600"/>
              <a:gd name="connsiteX21" fmla="*/ 650240 w 3535680"/>
              <a:gd name="connsiteY21" fmla="*/ 1005840 h 1879600"/>
              <a:gd name="connsiteX22" fmla="*/ 670560 w 3535680"/>
              <a:gd name="connsiteY22" fmla="*/ 1036320 h 1879600"/>
              <a:gd name="connsiteX23" fmla="*/ 690880 w 3535680"/>
              <a:gd name="connsiteY23" fmla="*/ 1066800 h 1879600"/>
              <a:gd name="connsiteX24" fmla="*/ 721360 w 3535680"/>
              <a:gd name="connsiteY24" fmla="*/ 1087120 h 1879600"/>
              <a:gd name="connsiteX25" fmla="*/ 782320 w 3535680"/>
              <a:gd name="connsiteY25" fmla="*/ 1137920 h 1879600"/>
              <a:gd name="connsiteX26" fmla="*/ 812800 w 3535680"/>
              <a:gd name="connsiteY26" fmla="*/ 1148080 h 1879600"/>
              <a:gd name="connsiteX27" fmla="*/ 863600 w 3535680"/>
              <a:gd name="connsiteY27" fmla="*/ 1188720 h 1879600"/>
              <a:gd name="connsiteX28" fmla="*/ 894080 w 3535680"/>
              <a:gd name="connsiteY28" fmla="*/ 1209040 h 1879600"/>
              <a:gd name="connsiteX29" fmla="*/ 955040 w 3535680"/>
              <a:gd name="connsiteY29" fmla="*/ 1229360 h 1879600"/>
              <a:gd name="connsiteX30" fmla="*/ 985520 w 3535680"/>
              <a:gd name="connsiteY30" fmla="*/ 1249680 h 1879600"/>
              <a:gd name="connsiteX31" fmla="*/ 1046480 w 3535680"/>
              <a:gd name="connsiteY31" fmla="*/ 1270000 h 1879600"/>
              <a:gd name="connsiteX32" fmla="*/ 1076960 w 3535680"/>
              <a:gd name="connsiteY32" fmla="*/ 1280160 h 1879600"/>
              <a:gd name="connsiteX33" fmla="*/ 1107440 w 3535680"/>
              <a:gd name="connsiteY33" fmla="*/ 1290320 h 1879600"/>
              <a:gd name="connsiteX34" fmla="*/ 1137920 w 3535680"/>
              <a:gd name="connsiteY34" fmla="*/ 1300480 h 1879600"/>
              <a:gd name="connsiteX35" fmla="*/ 1198880 w 3535680"/>
              <a:gd name="connsiteY35" fmla="*/ 1330960 h 1879600"/>
              <a:gd name="connsiteX36" fmla="*/ 1229360 w 3535680"/>
              <a:gd name="connsiteY36" fmla="*/ 1351280 h 1879600"/>
              <a:gd name="connsiteX37" fmla="*/ 1290320 w 3535680"/>
              <a:gd name="connsiteY37" fmla="*/ 1371600 h 1879600"/>
              <a:gd name="connsiteX38" fmla="*/ 1351280 w 3535680"/>
              <a:gd name="connsiteY38" fmla="*/ 1391920 h 1879600"/>
              <a:gd name="connsiteX39" fmla="*/ 1381760 w 3535680"/>
              <a:gd name="connsiteY39" fmla="*/ 1402080 h 1879600"/>
              <a:gd name="connsiteX40" fmla="*/ 1412240 w 3535680"/>
              <a:gd name="connsiteY40" fmla="*/ 1422400 h 1879600"/>
              <a:gd name="connsiteX41" fmla="*/ 1503680 w 3535680"/>
              <a:gd name="connsiteY41" fmla="*/ 1442720 h 1879600"/>
              <a:gd name="connsiteX42" fmla="*/ 1605280 w 3535680"/>
              <a:gd name="connsiteY42" fmla="*/ 1473200 h 1879600"/>
              <a:gd name="connsiteX43" fmla="*/ 1676400 w 3535680"/>
              <a:gd name="connsiteY43" fmla="*/ 1483360 h 1879600"/>
              <a:gd name="connsiteX44" fmla="*/ 1767840 w 3535680"/>
              <a:gd name="connsiteY44" fmla="*/ 1503680 h 1879600"/>
              <a:gd name="connsiteX45" fmla="*/ 1828800 w 3535680"/>
              <a:gd name="connsiteY45" fmla="*/ 1524000 h 1879600"/>
              <a:gd name="connsiteX46" fmla="*/ 1889760 w 3535680"/>
              <a:gd name="connsiteY46" fmla="*/ 1544320 h 1879600"/>
              <a:gd name="connsiteX47" fmla="*/ 1950720 w 3535680"/>
              <a:gd name="connsiteY47" fmla="*/ 1564640 h 1879600"/>
              <a:gd name="connsiteX48" fmla="*/ 1981200 w 3535680"/>
              <a:gd name="connsiteY48" fmla="*/ 1574800 h 1879600"/>
              <a:gd name="connsiteX49" fmla="*/ 2011680 w 3535680"/>
              <a:gd name="connsiteY49" fmla="*/ 1595120 h 1879600"/>
              <a:gd name="connsiteX50" fmla="*/ 2072640 w 3535680"/>
              <a:gd name="connsiteY50" fmla="*/ 1615440 h 1879600"/>
              <a:gd name="connsiteX51" fmla="*/ 2133600 w 3535680"/>
              <a:gd name="connsiteY51" fmla="*/ 1635760 h 1879600"/>
              <a:gd name="connsiteX52" fmla="*/ 2164080 w 3535680"/>
              <a:gd name="connsiteY52" fmla="*/ 1645920 h 1879600"/>
              <a:gd name="connsiteX53" fmla="*/ 2194560 w 3535680"/>
              <a:gd name="connsiteY53" fmla="*/ 1656080 h 1879600"/>
              <a:gd name="connsiteX54" fmla="*/ 2225040 w 3535680"/>
              <a:gd name="connsiteY54" fmla="*/ 1676400 h 1879600"/>
              <a:gd name="connsiteX55" fmla="*/ 2286000 w 3535680"/>
              <a:gd name="connsiteY55" fmla="*/ 1696720 h 1879600"/>
              <a:gd name="connsiteX56" fmla="*/ 2316480 w 3535680"/>
              <a:gd name="connsiteY56" fmla="*/ 1706880 h 1879600"/>
              <a:gd name="connsiteX57" fmla="*/ 2346960 w 3535680"/>
              <a:gd name="connsiteY57" fmla="*/ 1717040 h 1879600"/>
              <a:gd name="connsiteX58" fmla="*/ 2377440 w 3535680"/>
              <a:gd name="connsiteY58" fmla="*/ 1727200 h 1879600"/>
              <a:gd name="connsiteX59" fmla="*/ 2407920 w 3535680"/>
              <a:gd name="connsiteY59" fmla="*/ 1747520 h 1879600"/>
              <a:gd name="connsiteX60" fmla="*/ 2499360 w 3535680"/>
              <a:gd name="connsiteY60" fmla="*/ 1778000 h 1879600"/>
              <a:gd name="connsiteX61" fmla="*/ 2529840 w 3535680"/>
              <a:gd name="connsiteY61" fmla="*/ 1788160 h 1879600"/>
              <a:gd name="connsiteX62" fmla="*/ 2560320 w 3535680"/>
              <a:gd name="connsiteY62" fmla="*/ 1798320 h 1879600"/>
              <a:gd name="connsiteX63" fmla="*/ 2651760 w 3535680"/>
              <a:gd name="connsiteY63" fmla="*/ 1838960 h 1879600"/>
              <a:gd name="connsiteX64" fmla="*/ 2743200 w 3535680"/>
              <a:gd name="connsiteY64" fmla="*/ 1869440 h 1879600"/>
              <a:gd name="connsiteX65" fmla="*/ 2783840 w 3535680"/>
              <a:gd name="connsiteY65" fmla="*/ 1879600 h 1879600"/>
              <a:gd name="connsiteX66" fmla="*/ 3068320 w 3535680"/>
              <a:gd name="connsiteY66" fmla="*/ 1859280 h 1879600"/>
              <a:gd name="connsiteX67" fmla="*/ 3129280 w 3535680"/>
              <a:gd name="connsiteY67" fmla="*/ 1838960 h 1879600"/>
              <a:gd name="connsiteX68" fmla="*/ 3159760 w 3535680"/>
              <a:gd name="connsiteY68" fmla="*/ 1828800 h 1879600"/>
              <a:gd name="connsiteX69" fmla="*/ 3220720 w 3535680"/>
              <a:gd name="connsiteY69" fmla="*/ 1788160 h 1879600"/>
              <a:gd name="connsiteX70" fmla="*/ 3281680 w 3535680"/>
              <a:gd name="connsiteY70" fmla="*/ 1767840 h 1879600"/>
              <a:gd name="connsiteX71" fmla="*/ 3332480 w 3535680"/>
              <a:gd name="connsiteY71" fmla="*/ 1727200 h 1879600"/>
              <a:gd name="connsiteX72" fmla="*/ 3352800 w 3535680"/>
              <a:gd name="connsiteY72" fmla="*/ 1696720 h 1879600"/>
              <a:gd name="connsiteX73" fmla="*/ 3383280 w 3535680"/>
              <a:gd name="connsiteY73" fmla="*/ 1666240 h 1879600"/>
              <a:gd name="connsiteX74" fmla="*/ 3423920 w 3535680"/>
              <a:gd name="connsiteY74" fmla="*/ 1605280 h 1879600"/>
              <a:gd name="connsiteX75" fmla="*/ 3464560 w 3535680"/>
              <a:gd name="connsiteY75" fmla="*/ 1544320 h 1879600"/>
              <a:gd name="connsiteX76" fmla="*/ 3484880 w 3535680"/>
              <a:gd name="connsiteY76" fmla="*/ 1483360 h 1879600"/>
              <a:gd name="connsiteX77" fmla="*/ 3495040 w 3535680"/>
              <a:gd name="connsiteY77" fmla="*/ 1452880 h 1879600"/>
              <a:gd name="connsiteX78" fmla="*/ 3505200 w 3535680"/>
              <a:gd name="connsiteY78" fmla="*/ 1412240 h 1879600"/>
              <a:gd name="connsiteX79" fmla="*/ 3515360 w 3535680"/>
              <a:gd name="connsiteY79" fmla="*/ 1381760 h 1879600"/>
              <a:gd name="connsiteX80" fmla="*/ 3525520 w 3535680"/>
              <a:gd name="connsiteY80" fmla="*/ 1300480 h 1879600"/>
              <a:gd name="connsiteX81" fmla="*/ 3535680 w 3535680"/>
              <a:gd name="connsiteY81" fmla="*/ 1229360 h 1879600"/>
              <a:gd name="connsiteX82" fmla="*/ 3525520 w 3535680"/>
              <a:gd name="connsiteY82" fmla="*/ 1026160 h 1879600"/>
              <a:gd name="connsiteX83" fmla="*/ 3515360 w 3535680"/>
              <a:gd name="connsiteY83" fmla="*/ 995680 h 1879600"/>
              <a:gd name="connsiteX84" fmla="*/ 3484880 w 3535680"/>
              <a:gd name="connsiteY84" fmla="*/ 894080 h 1879600"/>
              <a:gd name="connsiteX85" fmla="*/ 3474720 w 3535680"/>
              <a:gd name="connsiteY85" fmla="*/ 863600 h 1879600"/>
              <a:gd name="connsiteX86" fmla="*/ 3464560 w 3535680"/>
              <a:gd name="connsiteY86" fmla="*/ 833120 h 1879600"/>
              <a:gd name="connsiteX87" fmla="*/ 3444240 w 3535680"/>
              <a:gd name="connsiteY87" fmla="*/ 802640 h 1879600"/>
              <a:gd name="connsiteX88" fmla="*/ 3423920 w 3535680"/>
              <a:gd name="connsiteY88" fmla="*/ 741680 h 1879600"/>
              <a:gd name="connsiteX89" fmla="*/ 3403600 w 3535680"/>
              <a:gd name="connsiteY89" fmla="*/ 711200 h 1879600"/>
              <a:gd name="connsiteX90" fmla="*/ 3393440 w 3535680"/>
              <a:gd name="connsiteY90" fmla="*/ 680720 h 1879600"/>
              <a:gd name="connsiteX91" fmla="*/ 3362960 w 3535680"/>
              <a:gd name="connsiteY91" fmla="*/ 660400 h 1879600"/>
              <a:gd name="connsiteX92" fmla="*/ 3322320 w 3535680"/>
              <a:gd name="connsiteY92" fmla="*/ 599440 h 1879600"/>
              <a:gd name="connsiteX93" fmla="*/ 3302000 w 3535680"/>
              <a:gd name="connsiteY93" fmla="*/ 568960 h 1879600"/>
              <a:gd name="connsiteX94" fmla="*/ 3271520 w 3535680"/>
              <a:gd name="connsiteY94" fmla="*/ 548640 h 1879600"/>
              <a:gd name="connsiteX95" fmla="*/ 3200400 w 3535680"/>
              <a:gd name="connsiteY95" fmla="*/ 457200 h 1879600"/>
              <a:gd name="connsiteX96" fmla="*/ 3149600 w 3535680"/>
              <a:gd name="connsiteY96" fmla="*/ 396240 h 1879600"/>
              <a:gd name="connsiteX97" fmla="*/ 3129280 w 3535680"/>
              <a:gd name="connsiteY97" fmla="*/ 365760 h 1879600"/>
              <a:gd name="connsiteX98" fmla="*/ 3037840 w 3535680"/>
              <a:gd name="connsiteY98" fmla="*/ 284480 h 1879600"/>
              <a:gd name="connsiteX99" fmla="*/ 2987040 w 3535680"/>
              <a:gd name="connsiteY99" fmla="*/ 243840 h 1879600"/>
              <a:gd name="connsiteX100" fmla="*/ 2936240 w 3535680"/>
              <a:gd name="connsiteY100" fmla="*/ 203200 h 1879600"/>
              <a:gd name="connsiteX101" fmla="*/ 2875280 w 3535680"/>
              <a:gd name="connsiteY101" fmla="*/ 162560 h 1879600"/>
              <a:gd name="connsiteX102" fmla="*/ 2854960 w 3535680"/>
              <a:gd name="connsiteY102" fmla="*/ 132080 h 1879600"/>
              <a:gd name="connsiteX103" fmla="*/ 2794000 w 3535680"/>
              <a:gd name="connsiteY103" fmla="*/ 101600 h 1879600"/>
              <a:gd name="connsiteX104" fmla="*/ 2773680 w 3535680"/>
              <a:gd name="connsiteY104" fmla="*/ 71120 h 1879600"/>
              <a:gd name="connsiteX105" fmla="*/ 2712720 w 3535680"/>
              <a:gd name="connsiteY105" fmla="*/ 30480 h 1879600"/>
              <a:gd name="connsiteX106" fmla="*/ 2682240 w 3535680"/>
              <a:gd name="connsiteY106" fmla="*/ 10160 h 1879600"/>
              <a:gd name="connsiteX107" fmla="*/ 2672080 w 3535680"/>
              <a:gd name="connsiteY107" fmla="*/ 0 h 1879600"/>
              <a:gd name="connsiteX108" fmla="*/ 0 w 3535680"/>
              <a:gd name="connsiteY108" fmla="*/ 10160 h 18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535680" h="1879600">
                <a:moveTo>
                  <a:pt x="0" y="10160"/>
                </a:moveTo>
                <a:lnTo>
                  <a:pt x="0" y="10160"/>
                </a:lnTo>
                <a:cubicBezTo>
                  <a:pt x="6773" y="40640"/>
                  <a:pt x="13299" y="71176"/>
                  <a:pt x="20320" y="101600"/>
                </a:cubicBezTo>
                <a:cubicBezTo>
                  <a:pt x="23110" y="113691"/>
                  <a:pt x="33709" y="158858"/>
                  <a:pt x="40640" y="172720"/>
                </a:cubicBezTo>
                <a:cubicBezTo>
                  <a:pt x="46101" y="183642"/>
                  <a:pt x="55499" y="192278"/>
                  <a:pt x="60960" y="203200"/>
                </a:cubicBezTo>
                <a:cubicBezTo>
                  <a:pt x="65749" y="212779"/>
                  <a:pt x="65179" y="224769"/>
                  <a:pt x="71120" y="233680"/>
                </a:cubicBezTo>
                <a:cubicBezTo>
                  <a:pt x="79090" y="245635"/>
                  <a:pt x="92779" y="252818"/>
                  <a:pt x="101600" y="264160"/>
                </a:cubicBezTo>
                <a:lnTo>
                  <a:pt x="162560" y="355600"/>
                </a:lnTo>
                <a:cubicBezTo>
                  <a:pt x="169333" y="365760"/>
                  <a:pt x="174246" y="377446"/>
                  <a:pt x="182880" y="386080"/>
                </a:cubicBezTo>
                <a:cubicBezTo>
                  <a:pt x="230629" y="433829"/>
                  <a:pt x="205390" y="404605"/>
                  <a:pt x="254000" y="477520"/>
                </a:cubicBezTo>
                <a:cubicBezTo>
                  <a:pt x="261970" y="489475"/>
                  <a:pt x="275659" y="496658"/>
                  <a:pt x="284480" y="508000"/>
                </a:cubicBezTo>
                <a:cubicBezTo>
                  <a:pt x="299473" y="527277"/>
                  <a:pt x="311573" y="548640"/>
                  <a:pt x="325120" y="568960"/>
                </a:cubicBezTo>
                <a:lnTo>
                  <a:pt x="345440" y="599440"/>
                </a:lnTo>
                <a:cubicBezTo>
                  <a:pt x="352213" y="609600"/>
                  <a:pt x="357126" y="621286"/>
                  <a:pt x="365760" y="629920"/>
                </a:cubicBezTo>
                <a:cubicBezTo>
                  <a:pt x="375920" y="640080"/>
                  <a:pt x="387419" y="649058"/>
                  <a:pt x="396240" y="660400"/>
                </a:cubicBezTo>
                <a:cubicBezTo>
                  <a:pt x="411233" y="679677"/>
                  <a:pt x="423333" y="701040"/>
                  <a:pt x="436880" y="721360"/>
                </a:cubicBezTo>
                <a:cubicBezTo>
                  <a:pt x="443653" y="731520"/>
                  <a:pt x="448566" y="743206"/>
                  <a:pt x="457200" y="751840"/>
                </a:cubicBezTo>
                <a:lnTo>
                  <a:pt x="487680" y="782320"/>
                </a:lnTo>
                <a:cubicBezTo>
                  <a:pt x="513217" y="858932"/>
                  <a:pt x="475799" y="767468"/>
                  <a:pt x="528320" y="833120"/>
                </a:cubicBezTo>
                <a:cubicBezTo>
                  <a:pt x="584406" y="903227"/>
                  <a:pt x="481609" y="825686"/>
                  <a:pt x="568960" y="883920"/>
                </a:cubicBezTo>
                <a:cubicBezTo>
                  <a:pt x="588391" y="942213"/>
                  <a:pt x="565205" y="887801"/>
                  <a:pt x="609600" y="944880"/>
                </a:cubicBezTo>
                <a:cubicBezTo>
                  <a:pt x="624593" y="964157"/>
                  <a:pt x="636693" y="985520"/>
                  <a:pt x="650240" y="1005840"/>
                </a:cubicBezTo>
                <a:lnTo>
                  <a:pt x="670560" y="1036320"/>
                </a:lnTo>
                <a:cubicBezTo>
                  <a:pt x="677333" y="1046480"/>
                  <a:pt x="680720" y="1060027"/>
                  <a:pt x="690880" y="1066800"/>
                </a:cubicBezTo>
                <a:cubicBezTo>
                  <a:pt x="701040" y="1073573"/>
                  <a:pt x="711979" y="1079303"/>
                  <a:pt x="721360" y="1087120"/>
                </a:cubicBezTo>
                <a:cubicBezTo>
                  <a:pt x="755065" y="1115207"/>
                  <a:pt x="744482" y="1119001"/>
                  <a:pt x="782320" y="1137920"/>
                </a:cubicBezTo>
                <a:cubicBezTo>
                  <a:pt x="791899" y="1142709"/>
                  <a:pt x="802640" y="1144693"/>
                  <a:pt x="812800" y="1148080"/>
                </a:cubicBezTo>
                <a:cubicBezTo>
                  <a:pt x="847054" y="1199461"/>
                  <a:pt x="814525" y="1164183"/>
                  <a:pt x="863600" y="1188720"/>
                </a:cubicBezTo>
                <a:cubicBezTo>
                  <a:pt x="874522" y="1194181"/>
                  <a:pt x="882922" y="1204081"/>
                  <a:pt x="894080" y="1209040"/>
                </a:cubicBezTo>
                <a:cubicBezTo>
                  <a:pt x="913653" y="1217739"/>
                  <a:pt x="955040" y="1229360"/>
                  <a:pt x="955040" y="1229360"/>
                </a:cubicBezTo>
                <a:cubicBezTo>
                  <a:pt x="965200" y="1236133"/>
                  <a:pt x="974362" y="1244721"/>
                  <a:pt x="985520" y="1249680"/>
                </a:cubicBezTo>
                <a:cubicBezTo>
                  <a:pt x="1005093" y="1258379"/>
                  <a:pt x="1026160" y="1263227"/>
                  <a:pt x="1046480" y="1270000"/>
                </a:cubicBezTo>
                <a:lnTo>
                  <a:pt x="1076960" y="1280160"/>
                </a:lnTo>
                <a:lnTo>
                  <a:pt x="1107440" y="1290320"/>
                </a:lnTo>
                <a:lnTo>
                  <a:pt x="1137920" y="1300480"/>
                </a:lnTo>
                <a:cubicBezTo>
                  <a:pt x="1225271" y="1358714"/>
                  <a:pt x="1114752" y="1288896"/>
                  <a:pt x="1198880" y="1330960"/>
                </a:cubicBezTo>
                <a:cubicBezTo>
                  <a:pt x="1209802" y="1336421"/>
                  <a:pt x="1218202" y="1346321"/>
                  <a:pt x="1229360" y="1351280"/>
                </a:cubicBezTo>
                <a:cubicBezTo>
                  <a:pt x="1248933" y="1359979"/>
                  <a:pt x="1270000" y="1364827"/>
                  <a:pt x="1290320" y="1371600"/>
                </a:cubicBezTo>
                <a:lnTo>
                  <a:pt x="1351280" y="1391920"/>
                </a:lnTo>
                <a:lnTo>
                  <a:pt x="1381760" y="1402080"/>
                </a:lnTo>
                <a:cubicBezTo>
                  <a:pt x="1391920" y="1408853"/>
                  <a:pt x="1401318" y="1416939"/>
                  <a:pt x="1412240" y="1422400"/>
                </a:cubicBezTo>
                <a:cubicBezTo>
                  <a:pt x="1437252" y="1434906"/>
                  <a:pt x="1480267" y="1438818"/>
                  <a:pt x="1503680" y="1442720"/>
                </a:cubicBezTo>
                <a:cubicBezTo>
                  <a:pt x="1535491" y="1453324"/>
                  <a:pt x="1571499" y="1467058"/>
                  <a:pt x="1605280" y="1473200"/>
                </a:cubicBezTo>
                <a:cubicBezTo>
                  <a:pt x="1628841" y="1477484"/>
                  <a:pt x="1652693" y="1479973"/>
                  <a:pt x="1676400" y="1483360"/>
                </a:cubicBezTo>
                <a:cubicBezTo>
                  <a:pt x="1763607" y="1512429"/>
                  <a:pt x="1624792" y="1467918"/>
                  <a:pt x="1767840" y="1503680"/>
                </a:cubicBezTo>
                <a:cubicBezTo>
                  <a:pt x="1788620" y="1508875"/>
                  <a:pt x="1808480" y="1517227"/>
                  <a:pt x="1828800" y="1524000"/>
                </a:cubicBezTo>
                <a:lnTo>
                  <a:pt x="1889760" y="1544320"/>
                </a:lnTo>
                <a:lnTo>
                  <a:pt x="1950720" y="1564640"/>
                </a:lnTo>
                <a:lnTo>
                  <a:pt x="1981200" y="1574800"/>
                </a:lnTo>
                <a:cubicBezTo>
                  <a:pt x="1991360" y="1581573"/>
                  <a:pt x="2000522" y="1590161"/>
                  <a:pt x="2011680" y="1595120"/>
                </a:cubicBezTo>
                <a:cubicBezTo>
                  <a:pt x="2031253" y="1603819"/>
                  <a:pt x="2052320" y="1608667"/>
                  <a:pt x="2072640" y="1615440"/>
                </a:cubicBezTo>
                <a:lnTo>
                  <a:pt x="2133600" y="1635760"/>
                </a:lnTo>
                <a:lnTo>
                  <a:pt x="2164080" y="1645920"/>
                </a:lnTo>
                <a:lnTo>
                  <a:pt x="2194560" y="1656080"/>
                </a:lnTo>
                <a:cubicBezTo>
                  <a:pt x="2204720" y="1662853"/>
                  <a:pt x="2213882" y="1671441"/>
                  <a:pt x="2225040" y="1676400"/>
                </a:cubicBezTo>
                <a:cubicBezTo>
                  <a:pt x="2244613" y="1685099"/>
                  <a:pt x="2265680" y="1689947"/>
                  <a:pt x="2286000" y="1696720"/>
                </a:cubicBezTo>
                <a:lnTo>
                  <a:pt x="2316480" y="1706880"/>
                </a:lnTo>
                <a:lnTo>
                  <a:pt x="2346960" y="1717040"/>
                </a:lnTo>
                <a:lnTo>
                  <a:pt x="2377440" y="1727200"/>
                </a:lnTo>
                <a:cubicBezTo>
                  <a:pt x="2387600" y="1733973"/>
                  <a:pt x="2396762" y="1742561"/>
                  <a:pt x="2407920" y="1747520"/>
                </a:cubicBezTo>
                <a:lnTo>
                  <a:pt x="2499360" y="1778000"/>
                </a:lnTo>
                <a:lnTo>
                  <a:pt x="2529840" y="1788160"/>
                </a:lnTo>
                <a:lnTo>
                  <a:pt x="2560320" y="1798320"/>
                </a:lnTo>
                <a:cubicBezTo>
                  <a:pt x="2608622" y="1830521"/>
                  <a:pt x="2579216" y="1814779"/>
                  <a:pt x="2651760" y="1838960"/>
                </a:cubicBezTo>
                <a:lnTo>
                  <a:pt x="2743200" y="1869440"/>
                </a:lnTo>
                <a:cubicBezTo>
                  <a:pt x="2756447" y="1873856"/>
                  <a:pt x="2770293" y="1876213"/>
                  <a:pt x="2783840" y="1879600"/>
                </a:cubicBezTo>
                <a:cubicBezTo>
                  <a:pt x="2819030" y="1877924"/>
                  <a:pt x="2994685" y="1876273"/>
                  <a:pt x="3068320" y="1859280"/>
                </a:cubicBezTo>
                <a:cubicBezTo>
                  <a:pt x="3089191" y="1854464"/>
                  <a:pt x="3108960" y="1845733"/>
                  <a:pt x="3129280" y="1838960"/>
                </a:cubicBezTo>
                <a:lnTo>
                  <a:pt x="3159760" y="1828800"/>
                </a:lnTo>
                <a:cubicBezTo>
                  <a:pt x="3180080" y="1815253"/>
                  <a:pt x="3197552" y="1795883"/>
                  <a:pt x="3220720" y="1788160"/>
                </a:cubicBezTo>
                <a:lnTo>
                  <a:pt x="3281680" y="1767840"/>
                </a:lnTo>
                <a:cubicBezTo>
                  <a:pt x="3339914" y="1680489"/>
                  <a:pt x="3262373" y="1783286"/>
                  <a:pt x="3332480" y="1727200"/>
                </a:cubicBezTo>
                <a:cubicBezTo>
                  <a:pt x="3342015" y="1719572"/>
                  <a:pt x="3344983" y="1706101"/>
                  <a:pt x="3352800" y="1696720"/>
                </a:cubicBezTo>
                <a:cubicBezTo>
                  <a:pt x="3361998" y="1685682"/>
                  <a:pt x="3374459" y="1677582"/>
                  <a:pt x="3383280" y="1666240"/>
                </a:cubicBezTo>
                <a:cubicBezTo>
                  <a:pt x="3398273" y="1646963"/>
                  <a:pt x="3410373" y="1625600"/>
                  <a:pt x="3423920" y="1605280"/>
                </a:cubicBezTo>
                <a:lnTo>
                  <a:pt x="3464560" y="1544320"/>
                </a:lnTo>
                <a:cubicBezTo>
                  <a:pt x="3476441" y="1526498"/>
                  <a:pt x="3478107" y="1503680"/>
                  <a:pt x="3484880" y="1483360"/>
                </a:cubicBezTo>
                <a:lnTo>
                  <a:pt x="3495040" y="1452880"/>
                </a:lnTo>
                <a:cubicBezTo>
                  <a:pt x="3499456" y="1439633"/>
                  <a:pt x="3501364" y="1425666"/>
                  <a:pt x="3505200" y="1412240"/>
                </a:cubicBezTo>
                <a:cubicBezTo>
                  <a:pt x="3508142" y="1401942"/>
                  <a:pt x="3511973" y="1391920"/>
                  <a:pt x="3515360" y="1381760"/>
                </a:cubicBezTo>
                <a:cubicBezTo>
                  <a:pt x="3518747" y="1354667"/>
                  <a:pt x="3521911" y="1327545"/>
                  <a:pt x="3525520" y="1300480"/>
                </a:cubicBezTo>
                <a:cubicBezTo>
                  <a:pt x="3528685" y="1276743"/>
                  <a:pt x="3535680" y="1253307"/>
                  <a:pt x="3535680" y="1229360"/>
                </a:cubicBezTo>
                <a:cubicBezTo>
                  <a:pt x="3535680" y="1161542"/>
                  <a:pt x="3531395" y="1093723"/>
                  <a:pt x="3525520" y="1026160"/>
                </a:cubicBezTo>
                <a:cubicBezTo>
                  <a:pt x="3524592" y="1015491"/>
                  <a:pt x="3518302" y="1005978"/>
                  <a:pt x="3515360" y="995680"/>
                </a:cubicBezTo>
                <a:cubicBezTo>
                  <a:pt x="3484650" y="888196"/>
                  <a:pt x="3533169" y="1038947"/>
                  <a:pt x="3484880" y="894080"/>
                </a:cubicBezTo>
                <a:lnTo>
                  <a:pt x="3474720" y="863600"/>
                </a:lnTo>
                <a:cubicBezTo>
                  <a:pt x="3471333" y="853440"/>
                  <a:pt x="3470501" y="842031"/>
                  <a:pt x="3464560" y="833120"/>
                </a:cubicBezTo>
                <a:cubicBezTo>
                  <a:pt x="3457787" y="822960"/>
                  <a:pt x="3449199" y="813798"/>
                  <a:pt x="3444240" y="802640"/>
                </a:cubicBezTo>
                <a:cubicBezTo>
                  <a:pt x="3435541" y="783067"/>
                  <a:pt x="3435801" y="759502"/>
                  <a:pt x="3423920" y="741680"/>
                </a:cubicBezTo>
                <a:cubicBezTo>
                  <a:pt x="3417147" y="731520"/>
                  <a:pt x="3409061" y="722122"/>
                  <a:pt x="3403600" y="711200"/>
                </a:cubicBezTo>
                <a:cubicBezTo>
                  <a:pt x="3398811" y="701621"/>
                  <a:pt x="3400130" y="689083"/>
                  <a:pt x="3393440" y="680720"/>
                </a:cubicBezTo>
                <a:cubicBezTo>
                  <a:pt x="3385812" y="671185"/>
                  <a:pt x="3373120" y="667173"/>
                  <a:pt x="3362960" y="660400"/>
                </a:cubicBezTo>
                <a:lnTo>
                  <a:pt x="3322320" y="599440"/>
                </a:lnTo>
                <a:cubicBezTo>
                  <a:pt x="3315547" y="589280"/>
                  <a:pt x="3312160" y="575733"/>
                  <a:pt x="3302000" y="568960"/>
                </a:cubicBezTo>
                <a:lnTo>
                  <a:pt x="3271520" y="548640"/>
                </a:lnTo>
                <a:cubicBezTo>
                  <a:pt x="3243759" y="465357"/>
                  <a:pt x="3291777" y="594266"/>
                  <a:pt x="3200400" y="457200"/>
                </a:cubicBezTo>
                <a:cubicBezTo>
                  <a:pt x="3149949" y="381524"/>
                  <a:pt x="3214791" y="474469"/>
                  <a:pt x="3149600" y="396240"/>
                </a:cubicBezTo>
                <a:cubicBezTo>
                  <a:pt x="3141783" y="386859"/>
                  <a:pt x="3137392" y="374886"/>
                  <a:pt x="3129280" y="365760"/>
                </a:cubicBezTo>
                <a:cubicBezTo>
                  <a:pt x="3078666" y="308819"/>
                  <a:pt x="3084165" y="315364"/>
                  <a:pt x="3037840" y="284480"/>
                </a:cubicBezTo>
                <a:cubicBezTo>
                  <a:pt x="2979606" y="197129"/>
                  <a:pt x="3057147" y="299926"/>
                  <a:pt x="2987040" y="243840"/>
                </a:cubicBezTo>
                <a:cubicBezTo>
                  <a:pt x="2921388" y="191319"/>
                  <a:pt x="3012852" y="228737"/>
                  <a:pt x="2936240" y="203200"/>
                </a:cubicBezTo>
                <a:lnTo>
                  <a:pt x="2875280" y="162560"/>
                </a:lnTo>
                <a:cubicBezTo>
                  <a:pt x="2865120" y="155787"/>
                  <a:pt x="2863594" y="140714"/>
                  <a:pt x="2854960" y="132080"/>
                </a:cubicBezTo>
                <a:cubicBezTo>
                  <a:pt x="2835265" y="112385"/>
                  <a:pt x="2818790" y="109863"/>
                  <a:pt x="2794000" y="101600"/>
                </a:cubicBezTo>
                <a:cubicBezTo>
                  <a:pt x="2787227" y="91440"/>
                  <a:pt x="2782870" y="79161"/>
                  <a:pt x="2773680" y="71120"/>
                </a:cubicBezTo>
                <a:cubicBezTo>
                  <a:pt x="2755301" y="55038"/>
                  <a:pt x="2733040" y="44027"/>
                  <a:pt x="2712720" y="30480"/>
                </a:cubicBezTo>
                <a:cubicBezTo>
                  <a:pt x="2702560" y="23707"/>
                  <a:pt x="2690874" y="18794"/>
                  <a:pt x="2682240" y="10160"/>
                </a:cubicBezTo>
                <a:lnTo>
                  <a:pt x="2672080" y="0"/>
                </a:lnTo>
                <a:lnTo>
                  <a:pt x="0" y="10160"/>
                </a:lnTo>
                <a:close/>
              </a:path>
            </a:pathLst>
          </a:custGeom>
          <a:solidFill>
            <a:srgbClr val="E8F0F8"/>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7" name="9 Cubo"/>
          <p:cNvSpPr/>
          <p:nvPr/>
        </p:nvSpPr>
        <p:spPr>
          <a:xfrm>
            <a:off x="6673241" y="1755849"/>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8" name="10 Cubo"/>
          <p:cNvSpPr/>
          <p:nvPr/>
        </p:nvSpPr>
        <p:spPr>
          <a:xfrm>
            <a:off x="6136069" y="197660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11 Cubo"/>
          <p:cNvSpPr/>
          <p:nvPr/>
        </p:nvSpPr>
        <p:spPr>
          <a:xfrm>
            <a:off x="6493241" y="197660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12 Cubo"/>
          <p:cNvSpPr/>
          <p:nvPr/>
        </p:nvSpPr>
        <p:spPr>
          <a:xfrm>
            <a:off x="6853241" y="197660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13 Cubo"/>
          <p:cNvSpPr/>
          <p:nvPr/>
        </p:nvSpPr>
        <p:spPr>
          <a:xfrm>
            <a:off x="6662457" y="218420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14 Cubo"/>
          <p:cNvSpPr/>
          <p:nvPr/>
        </p:nvSpPr>
        <p:spPr>
          <a:xfrm>
            <a:off x="6302457" y="218420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3" name="15 Cubo"/>
          <p:cNvSpPr/>
          <p:nvPr/>
        </p:nvSpPr>
        <p:spPr>
          <a:xfrm>
            <a:off x="5956069" y="218420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16 Cubo"/>
          <p:cNvSpPr/>
          <p:nvPr/>
        </p:nvSpPr>
        <p:spPr>
          <a:xfrm>
            <a:off x="7022457" y="217425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17 Cubo"/>
          <p:cNvSpPr/>
          <p:nvPr/>
        </p:nvSpPr>
        <p:spPr>
          <a:xfrm>
            <a:off x="5601567" y="215660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 name="18 Cubo"/>
          <p:cNvSpPr/>
          <p:nvPr/>
        </p:nvSpPr>
        <p:spPr>
          <a:xfrm>
            <a:off x="6468845" y="239180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19 Cubo"/>
          <p:cNvSpPr/>
          <p:nvPr/>
        </p:nvSpPr>
        <p:spPr>
          <a:xfrm>
            <a:off x="6108845" y="239180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20 Cubo"/>
          <p:cNvSpPr/>
          <p:nvPr/>
        </p:nvSpPr>
        <p:spPr>
          <a:xfrm>
            <a:off x="5762457" y="239180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21 Cubo"/>
          <p:cNvSpPr/>
          <p:nvPr/>
        </p:nvSpPr>
        <p:spPr>
          <a:xfrm>
            <a:off x="6288845" y="254420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2" name="22 Cubo"/>
          <p:cNvSpPr/>
          <p:nvPr/>
        </p:nvSpPr>
        <p:spPr>
          <a:xfrm>
            <a:off x="5928845" y="254420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23 Cubo"/>
          <p:cNvSpPr/>
          <p:nvPr/>
        </p:nvSpPr>
        <p:spPr>
          <a:xfrm>
            <a:off x="5582457" y="254420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4" name="30 Cubo"/>
          <p:cNvSpPr/>
          <p:nvPr/>
        </p:nvSpPr>
        <p:spPr>
          <a:xfrm>
            <a:off x="6119324" y="2706555"/>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5" name="31 Cubo"/>
          <p:cNvSpPr/>
          <p:nvPr/>
        </p:nvSpPr>
        <p:spPr>
          <a:xfrm>
            <a:off x="5759324" y="2706555"/>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6" name="32 Cubo"/>
          <p:cNvSpPr/>
          <p:nvPr/>
        </p:nvSpPr>
        <p:spPr>
          <a:xfrm>
            <a:off x="5412936" y="2706555"/>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8" name="33 Cubo"/>
          <p:cNvSpPr/>
          <p:nvPr/>
        </p:nvSpPr>
        <p:spPr>
          <a:xfrm>
            <a:off x="5921050" y="2886555"/>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9" name="34 Cubo"/>
          <p:cNvSpPr/>
          <p:nvPr/>
        </p:nvSpPr>
        <p:spPr>
          <a:xfrm>
            <a:off x="5561050" y="2886555"/>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0" name="35 Cubo"/>
          <p:cNvSpPr/>
          <p:nvPr/>
        </p:nvSpPr>
        <p:spPr>
          <a:xfrm>
            <a:off x="5214662" y="2886555"/>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1" name="36 Cubo"/>
          <p:cNvSpPr/>
          <p:nvPr/>
        </p:nvSpPr>
        <p:spPr>
          <a:xfrm>
            <a:off x="5727438" y="3057569"/>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2" name="37 Cubo"/>
          <p:cNvSpPr/>
          <p:nvPr/>
        </p:nvSpPr>
        <p:spPr>
          <a:xfrm>
            <a:off x="5367438" y="3057569"/>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3" name="38 Cubo"/>
          <p:cNvSpPr/>
          <p:nvPr/>
        </p:nvSpPr>
        <p:spPr>
          <a:xfrm>
            <a:off x="5021050" y="3057569"/>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4" name="39 Cubo"/>
          <p:cNvSpPr/>
          <p:nvPr/>
        </p:nvSpPr>
        <p:spPr>
          <a:xfrm>
            <a:off x="5547438" y="3209969"/>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5" name="41 Cubo"/>
          <p:cNvSpPr/>
          <p:nvPr/>
        </p:nvSpPr>
        <p:spPr>
          <a:xfrm>
            <a:off x="4809877" y="3209969"/>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6" name="42 Cubo"/>
          <p:cNvSpPr/>
          <p:nvPr/>
        </p:nvSpPr>
        <p:spPr>
          <a:xfrm>
            <a:off x="5558604" y="3603817"/>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7" name="43 Cubo"/>
          <p:cNvSpPr/>
          <p:nvPr/>
        </p:nvSpPr>
        <p:spPr>
          <a:xfrm>
            <a:off x="4746844" y="383673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2" name="44 Cubo"/>
          <p:cNvSpPr/>
          <p:nvPr/>
        </p:nvSpPr>
        <p:spPr>
          <a:xfrm>
            <a:off x="4295119" y="3523207"/>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3" name="45 Cubo"/>
          <p:cNvSpPr/>
          <p:nvPr/>
        </p:nvSpPr>
        <p:spPr>
          <a:xfrm>
            <a:off x="5772936" y="4073815"/>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4" name="46 Cubo"/>
          <p:cNvSpPr/>
          <p:nvPr/>
        </p:nvSpPr>
        <p:spPr>
          <a:xfrm>
            <a:off x="4259671" y="4296218"/>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5" name="47 Cubo"/>
          <p:cNvSpPr/>
          <p:nvPr/>
        </p:nvSpPr>
        <p:spPr>
          <a:xfrm>
            <a:off x="3625390" y="3844268"/>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6" name="48 Cubo"/>
          <p:cNvSpPr/>
          <p:nvPr/>
        </p:nvSpPr>
        <p:spPr>
          <a:xfrm>
            <a:off x="6202002" y="467006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7" name="49 Cubo"/>
          <p:cNvSpPr/>
          <p:nvPr/>
        </p:nvSpPr>
        <p:spPr>
          <a:xfrm>
            <a:off x="3882460" y="4780860"/>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8" name="50 Cubo"/>
          <p:cNvSpPr/>
          <p:nvPr/>
        </p:nvSpPr>
        <p:spPr>
          <a:xfrm>
            <a:off x="2852809" y="4182486"/>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9" name="51 Cubo"/>
          <p:cNvSpPr/>
          <p:nvPr/>
        </p:nvSpPr>
        <p:spPr>
          <a:xfrm>
            <a:off x="6889474" y="5204738"/>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0" name="52 Cubo"/>
          <p:cNvSpPr/>
          <p:nvPr/>
        </p:nvSpPr>
        <p:spPr>
          <a:xfrm>
            <a:off x="3522460" y="5298552"/>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1" name="53 Cubo"/>
          <p:cNvSpPr/>
          <p:nvPr/>
        </p:nvSpPr>
        <p:spPr>
          <a:xfrm>
            <a:off x="1861244" y="4466801"/>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2" name="1 Rectángulo"/>
          <p:cNvSpPr/>
          <p:nvPr/>
        </p:nvSpPr>
        <p:spPr>
          <a:xfrm>
            <a:off x="81741" y="2551749"/>
            <a:ext cx="2266359" cy="369332"/>
          </a:xfrm>
          <a:prstGeom prst="rect">
            <a:avLst/>
          </a:prstGeom>
        </p:spPr>
        <p:txBody>
          <a:bodyPr wrap="square">
            <a:spAutoFit/>
          </a:bodyPr>
          <a:lstStyle/>
          <a:p>
            <a:r>
              <a:rPr lang="en-GB" sz="1800" b="1" dirty="0" smtClean="0">
                <a:solidFill>
                  <a:srgbClr val="000000"/>
                </a:solidFill>
              </a:rPr>
              <a:t>ADVANCED NDT</a:t>
            </a:r>
          </a:p>
        </p:txBody>
      </p:sp>
      <p:sp>
        <p:nvSpPr>
          <p:cNvPr id="83" name="54 Rectángulo"/>
          <p:cNvSpPr/>
          <p:nvPr/>
        </p:nvSpPr>
        <p:spPr>
          <a:xfrm>
            <a:off x="3605976" y="5813689"/>
            <a:ext cx="1492781" cy="369332"/>
          </a:xfrm>
          <a:prstGeom prst="rect">
            <a:avLst/>
          </a:prstGeom>
        </p:spPr>
        <p:txBody>
          <a:bodyPr wrap="none">
            <a:spAutoFit/>
          </a:bodyPr>
          <a:lstStyle/>
          <a:p>
            <a:r>
              <a:rPr lang="en-GB" sz="1800" b="1" dirty="0" smtClean="0">
                <a:solidFill>
                  <a:srgbClr val="000000"/>
                </a:solidFill>
              </a:rPr>
              <a:t>SOFTWARE</a:t>
            </a:r>
            <a:endParaRPr lang="en-GB" sz="1200" b="1" dirty="0" smtClean="0">
              <a:solidFill>
                <a:srgbClr val="000000"/>
              </a:solidFill>
            </a:endParaRPr>
          </a:p>
        </p:txBody>
      </p:sp>
      <p:sp>
        <p:nvSpPr>
          <p:cNvPr id="84" name="55 Rectángulo"/>
          <p:cNvSpPr/>
          <p:nvPr/>
        </p:nvSpPr>
        <p:spPr>
          <a:xfrm>
            <a:off x="6396951" y="3554767"/>
            <a:ext cx="729934" cy="288147"/>
          </a:xfrm>
          <a:prstGeom prst="rect">
            <a:avLst/>
          </a:prstGeom>
        </p:spPr>
        <p:txBody>
          <a:bodyPr wrap="none" lIns="36000" tIns="36000" rIns="36000" bIns="36000">
            <a:spAutoFit/>
          </a:bodyPr>
          <a:lstStyle/>
          <a:p>
            <a:r>
              <a:rPr lang="en-GB" sz="1400" dirty="0" err="1" smtClean="0">
                <a:solidFill>
                  <a:srgbClr val="000000"/>
                </a:solidFill>
              </a:rPr>
              <a:t>Cladtool</a:t>
            </a:r>
            <a:endParaRPr lang="en-GB" sz="1400" dirty="0" smtClean="0">
              <a:solidFill>
                <a:srgbClr val="000000"/>
              </a:solidFill>
            </a:endParaRPr>
          </a:p>
        </p:txBody>
      </p:sp>
      <p:sp>
        <p:nvSpPr>
          <p:cNvPr id="85" name="56 Cubo"/>
          <p:cNvSpPr/>
          <p:nvPr/>
        </p:nvSpPr>
        <p:spPr>
          <a:xfrm>
            <a:off x="2983348" y="5812223"/>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6" name="58 Rectángulo"/>
          <p:cNvSpPr/>
          <p:nvPr/>
        </p:nvSpPr>
        <p:spPr>
          <a:xfrm>
            <a:off x="3487647" y="1663693"/>
            <a:ext cx="2557258" cy="369332"/>
          </a:xfrm>
          <a:prstGeom prst="rect">
            <a:avLst/>
          </a:prstGeom>
        </p:spPr>
        <p:txBody>
          <a:bodyPr wrap="square">
            <a:spAutoFit/>
          </a:bodyPr>
          <a:lstStyle/>
          <a:p>
            <a:r>
              <a:rPr lang="en-GB" sz="1800" b="1" dirty="0" smtClean="0">
                <a:solidFill>
                  <a:srgbClr val="000000"/>
                </a:solidFill>
              </a:rPr>
              <a:t>CONVENTIONAL NDT</a:t>
            </a:r>
            <a:endParaRPr lang="en-GB" sz="1800" b="1" dirty="0">
              <a:solidFill>
                <a:srgbClr val="000000"/>
              </a:solidFill>
            </a:endParaRPr>
          </a:p>
        </p:txBody>
      </p:sp>
      <p:sp>
        <p:nvSpPr>
          <p:cNvPr id="87" name="61 Rectángulo"/>
          <p:cNvSpPr/>
          <p:nvPr/>
        </p:nvSpPr>
        <p:spPr>
          <a:xfrm>
            <a:off x="4913048" y="1987164"/>
            <a:ext cx="422021" cy="288147"/>
          </a:xfrm>
          <a:prstGeom prst="rect">
            <a:avLst/>
          </a:prstGeom>
        </p:spPr>
        <p:txBody>
          <a:bodyPr wrap="square" lIns="36000" tIns="36000" rIns="36000" bIns="36000">
            <a:spAutoFit/>
          </a:bodyPr>
          <a:lstStyle/>
          <a:p>
            <a:pPr algn="ctr"/>
            <a:r>
              <a:rPr lang="en-GB" sz="1400" dirty="0" smtClean="0">
                <a:solidFill>
                  <a:srgbClr val="000000"/>
                </a:solidFill>
              </a:rPr>
              <a:t>UT</a:t>
            </a:r>
          </a:p>
        </p:txBody>
      </p:sp>
      <p:sp>
        <p:nvSpPr>
          <p:cNvPr id="88" name="62 Rectángulo"/>
          <p:cNvSpPr/>
          <p:nvPr/>
        </p:nvSpPr>
        <p:spPr>
          <a:xfrm>
            <a:off x="4367846" y="2079235"/>
            <a:ext cx="442031" cy="288147"/>
          </a:xfrm>
          <a:prstGeom prst="rect">
            <a:avLst/>
          </a:prstGeom>
        </p:spPr>
        <p:txBody>
          <a:bodyPr wrap="square" lIns="36000" tIns="36000" rIns="36000" bIns="36000">
            <a:spAutoFit/>
          </a:bodyPr>
          <a:lstStyle/>
          <a:p>
            <a:pPr algn="ctr"/>
            <a:r>
              <a:rPr lang="en-GB" sz="1400" dirty="0" smtClean="0">
                <a:solidFill>
                  <a:srgbClr val="000000"/>
                </a:solidFill>
              </a:rPr>
              <a:t>ET</a:t>
            </a:r>
          </a:p>
        </p:txBody>
      </p:sp>
      <p:sp>
        <p:nvSpPr>
          <p:cNvPr id="89" name="57 Rectángulo"/>
          <p:cNvSpPr/>
          <p:nvPr/>
        </p:nvSpPr>
        <p:spPr>
          <a:xfrm>
            <a:off x="2495937" y="2455727"/>
            <a:ext cx="1657039" cy="288147"/>
          </a:xfrm>
          <a:prstGeom prst="rect">
            <a:avLst/>
          </a:prstGeom>
        </p:spPr>
        <p:txBody>
          <a:bodyPr wrap="square" lIns="36000" tIns="36000" rIns="36000" bIns="36000">
            <a:spAutoFit/>
          </a:bodyPr>
          <a:lstStyle/>
          <a:p>
            <a:pPr algn="ctr"/>
            <a:r>
              <a:rPr lang="en-GB" sz="1400" dirty="0">
                <a:solidFill>
                  <a:srgbClr val="000000"/>
                </a:solidFill>
              </a:rPr>
              <a:t>UT </a:t>
            </a:r>
            <a:r>
              <a:rPr lang="en-GB" sz="1400" dirty="0" smtClean="0">
                <a:solidFill>
                  <a:srgbClr val="000000"/>
                </a:solidFill>
              </a:rPr>
              <a:t>Phased-Array</a:t>
            </a:r>
            <a:endParaRPr lang="en-GB" sz="1400" dirty="0">
              <a:solidFill>
                <a:srgbClr val="000000"/>
              </a:solidFill>
            </a:endParaRPr>
          </a:p>
        </p:txBody>
      </p:sp>
      <p:sp>
        <p:nvSpPr>
          <p:cNvPr id="90" name="64 Rectángulo"/>
          <p:cNvSpPr/>
          <p:nvPr/>
        </p:nvSpPr>
        <p:spPr>
          <a:xfrm>
            <a:off x="3163348" y="2792574"/>
            <a:ext cx="1186443" cy="288147"/>
          </a:xfrm>
          <a:prstGeom prst="rect">
            <a:avLst/>
          </a:prstGeom>
        </p:spPr>
        <p:txBody>
          <a:bodyPr wrap="square" lIns="36000" tIns="36000" rIns="36000" bIns="36000">
            <a:spAutoFit/>
          </a:bodyPr>
          <a:lstStyle/>
          <a:p>
            <a:pPr algn="ctr"/>
            <a:r>
              <a:rPr lang="en-GB" sz="1400" dirty="0" err="1" smtClean="0">
                <a:solidFill>
                  <a:srgbClr val="000000"/>
                </a:solidFill>
              </a:rPr>
              <a:t>Wheelprobe</a:t>
            </a:r>
            <a:endParaRPr lang="en-GB" sz="1400" dirty="0">
              <a:solidFill>
                <a:srgbClr val="000000"/>
              </a:solidFill>
            </a:endParaRPr>
          </a:p>
        </p:txBody>
      </p:sp>
      <p:sp>
        <p:nvSpPr>
          <p:cNvPr id="91" name="65 Rectángulo"/>
          <p:cNvSpPr/>
          <p:nvPr/>
        </p:nvSpPr>
        <p:spPr>
          <a:xfrm>
            <a:off x="1868853" y="3106649"/>
            <a:ext cx="1348745" cy="503590"/>
          </a:xfrm>
          <a:prstGeom prst="rect">
            <a:avLst/>
          </a:prstGeom>
        </p:spPr>
        <p:txBody>
          <a:bodyPr wrap="square" lIns="36000" tIns="36000" rIns="36000" bIns="36000">
            <a:spAutoFit/>
          </a:bodyPr>
          <a:lstStyle/>
          <a:p>
            <a:pPr algn="ctr"/>
            <a:r>
              <a:rPr lang="en-GB" sz="1400" dirty="0" smtClean="0">
                <a:solidFill>
                  <a:srgbClr val="000000"/>
                </a:solidFill>
              </a:rPr>
              <a:t>Smart </a:t>
            </a:r>
            <a:r>
              <a:rPr lang="en-GB" sz="1400" dirty="0">
                <a:solidFill>
                  <a:srgbClr val="000000"/>
                </a:solidFill>
              </a:rPr>
              <a:t>NDT Tools </a:t>
            </a:r>
            <a:r>
              <a:rPr lang="en-GB" sz="1400" dirty="0" smtClean="0">
                <a:solidFill>
                  <a:srgbClr val="000000"/>
                </a:solidFill>
              </a:rPr>
              <a:t>V2</a:t>
            </a:r>
            <a:endParaRPr lang="en-GB" sz="1400" dirty="0">
              <a:solidFill>
                <a:srgbClr val="000000"/>
              </a:solidFill>
            </a:endParaRPr>
          </a:p>
        </p:txBody>
      </p:sp>
      <p:sp>
        <p:nvSpPr>
          <p:cNvPr id="92" name="66 Rectángulo"/>
          <p:cNvSpPr/>
          <p:nvPr/>
        </p:nvSpPr>
        <p:spPr>
          <a:xfrm>
            <a:off x="3343348" y="3129422"/>
            <a:ext cx="1170656" cy="288147"/>
          </a:xfrm>
          <a:prstGeom prst="rect">
            <a:avLst/>
          </a:prstGeom>
        </p:spPr>
        <p:txBody>
          <a:bodyPr wrap="square" lIns="36000" tIns="36000" rIns="36000" bIns="36000">
            <a:spAutoFit/>
          </a:bodyPr>
          <a:lstStyle/>
          <a:p>
            <a:pPr algn="ctr"/>
            <a:r>
              <a:rPr lang="en-GB" sz="1400" dirty="0" smtClean="0">
                <a:solidFill>
                  <a:srgbClr val="000000"/>
                </a:solidFill>
              </a:rPr>
              <a:t>Dolphicam</a:t>
            </a:r>
            <a:endParaRPr lang="en-GB" sz="1400" dirty="0">
              <a:solidFill>
                <a:srgbClr val="000000"/>
              </a:solidFill>
            </a:endParaRPr>
          </a:p>
        </p:txBody>
      </p:sp>
      <p:sp>
        <p:nvSpPr>
          <p:cNvPr id="93" name="67 Rectángulo"/>
          <p:cNvSpPr/>
          <p:nvPr/>
        </p:nvSpPr>
        <p:spPr>
          <a:xfrm>
            <a:off x="1099608" y="5817248"/>
            <a:ext cx="1674072" cy="503590"/>
          </a:xfrm>
          <a:prstGeom prst="rect">
            <a:avLst/>
          </a:prstGeom>
        </p:spPr>
        <p:txBody>
          <a:bodyPr wrap="square" lIns="36000" tIns="36000" rIns="36000" bIns="36000">
            <a:spAutoFit/>
          </a:bodyPr>
          <a:lstStyle/>
          <a:p>
            <a:pPr algn="ctr"/>
            <a:r>
              <a:rPr lang="en-US" sz="1400" dirty="0" smtClean="0">
                <a:solidFill>
                  <a:srgbClr val="000000"/>
                </a:solidFill>
              </a:rPr>
              <a:t>Augmented </a:t>
            </a:r>
            <a:r>
              <a:rPr lang="en-US" sz="1400" dirty="0">
                <a:solidFill>
                  <a:srgbClr val="000000"/>
                </a:solidFill>
              </a:rPr>
              <a:t>reality applied to </a:t>
            </a:r>
            <a:r>
              <a:rPr lang="en-US" sz="1400" dirty="0" smtClean="0">
                <a:solidFill>
                  <a:srgbClr val="000000"/>
                </a:solidFill>
              </a:rPr>
              <a:t>NDI</a:t>
            </a:r>
            <a:endParaRPr lang="en-GB" sz="1400" dirty="0" smtClean="0">
              <a:solidFill>
                <a:srgbClr val="000000"/>
              </a:solidFill>
            </a:endParaRPr>
          </a:p>
        </p:txBody>
      </p:sp>
      <p:sp>
        <p:nvSpPr>
          <p:cNvPr id="94" name="68 Rectángulo"/>
          <p:cNvSpPr/>
          <p:nvPr/>
        </p:nvSpPr>
        <p:spPr>
          <a:xfrm>
            <a:off x="4703756" y="4267144"/>
            <a:ext cx="1136623" cy="503590"/>
          </a:xfrm>
          <a:prstGeom prst="rect">
            <a:avLst/>
          </a:prstGeom>
        </p:spPr>
        <p:txBody>
          <a:bodyPr wrap="square" lIns="36000" tIns="36000" rIns="36000" bIns="36000">
            <a:spAutoFit/>
          </a:bodyPr>
          <a:lstStyle/>
          <a:p>
            <a:pPr algn="ctr"/>
            <a:r>
              <a:rPr lang="en-US" sz="1400" dirty="0" smtClean="0">
                <a:solidFill>
                  <a:srgbClr val="000000"/>
                </a:solidFill>
              </a:rPr>
              <a:t>Improved SRM Access</a:t>
            </a:r>
            <a:endParaRPr lang="en-US" sz="1400" dirty="0">
              <a:solidFill>
                <a:srgbClr val="000000"/>
              </a:solidFill>
            </a:endParaRPr>
          </a:p>
        </p:txBody>
      </p:sp>
      <p:sp>
        <p:nvSpPr>
          <p:cNvPr id="95" name="69 Rectángulo"/>
          <p:cNvSpPr/>
          <p:nvPr/>
        </p:nvSpPr>
        <p:spPr>
          <a:xfrm>
            <a:off x="4586702" y="4896116"/>
            <a:ext cx="1213840" cy="719034"/>
          </a:xfrm>
          <a:prstGeom prst="rect">
            <a:avLst/>
          </a:prstGeom>
        </p:spPr>
        <p:txBody>
          <a:bodyPr wrap="square" lIns="36000" tIns="36000" rIns="36000" bIns="36000">
            <a:spAutoFit/>
          </a:bodyPr>
          <a:lstStyle/>
          <a:p>
            <a:pPr algn="ctr"/>
            <a:r>
              <a:rPr lang="en-GB" sz="1400" dirty="0" smtClean="0">
                <a:solidFill>
                  <a:srgbClr val="000000"/>
                </a:solidFill>
              </a:rPr>
              <a:t>Online </a:t>
            </a:r>
            <a:r>
              <a:rPr lang="en-GB" sz="1400" dirty="0">
                <a:solidFill>
                  <a:srgbClr val="000000"/>
                </a:solidFill>
              </a:rPr>
              <a:t>Maintenance </a:t>
            </a:r>
            <a:r>
              <a:rPr lang="en-GB" sz="1400" dirty="0" smtClean="0">
                <a:solidFill>
                  <a:srgbClr val="000000"/>
                </a:solidFill>
              </a:rPr>
              <a:t>Assistance</a:t>
            </a:r>
            <a:endParaRPr lang="en-GB" sz="1400" dirty="0">
              <a:solidFill>
                <a:srgbClr val="000000"/>
              </a:solidFill>
            </a:endParaRPr>
          </a:p>
        </p:txBody>
      </p:sp>
      <p:sp>
        <p:nvSpPr>
          <p:cNvPr id="96" name="70 Rectángulo"/>
          <p:cNvSpPr/>
          <p:nvPr/>
        </p:nvSpPr>
        <p:spPr>
          <a:xfrm>
            <a:off x="1908876" y="5327064"/>
            <a:ext cx="1308721" cy="503590"/>
          </a:xfrm>
          <a:prstGeom prst="rect">
            <a:avLst/>
          </a:prstGeom>
        </p:spPr>
        <p:txBody>
          <a:bodyPr wrap="square" lIns="36000" tIns="36000" rIns="36000" bIns="36000">
            <a:spAutoFit/>
          </a:bodyPr>
          <a:lstStyle/>
          <a:p>
            <a:pPr algn="ctr"/>
            <a:r>
              <a:rPr lang="en-GB" sz="1400" dirty="0" smtClean="0">
                <a:solidFill>
                  <a:srgbClr val="000000"/>
                </a:solidFill>
              </a:rPr>
              <a:t>Localisation </a:t>
            </a:r>
            <a:r>
              <a:rPr lang="en-GB" sz="1400" dirty="0">
                <a:solidFill>
                  <a:srgbClr val="000000"/>
                </a:solidFill>
              </a:rPr>
              <a:t>of </a:t>
            </a:r>
            <a:r>
              <a:rPr lang="en-GB" sz="1400" dirty="0" smtClean="0">
                <a:solidFill>
                  <a:srgbClr val="000000"/>
                </a:solidFill>
              </a:rPr>
              <a:t>damages</a:t>
            </a:r>
          </a:p>
        </p:txBody>
      </p:sp>
      <p:sp>
        <p:nvSpPr>
          <p:cNvPr id="97" name="71 Rectángulo"/>
          <p:cNvSpPr/>
          <p:nvPr/>
        </p:nvSpPr>
        <p:spPr>
          <a:xfrm>
            <a:off x="1973924" y="4836880"/>
            <a:ext cx="1744636" cy="503590"/>
          </a:xfrm>
          <a:prstGeom prst="rect">
            <a:avLst/>
          </a:prstGeom>
        </p:spPr>
        <p:txBody>
          <a:bodyPr wrap="none" lIns="36000" tIns="36000" rIns="36000" bIns="36000">
            <a:spAutoFit/>
          </a:bodyPr>
          <a:lstStyle/>
          <a:p>
            <a:pPr algn="ctr"/>
            <a:r>
              <a:rPr lang="en-GB" sz="1400" dirty="0" smtClean="0">
                <a:solidFill>
                  <a:srgbClr val="000000"/>
                </a:solidFill>
              </a:rPr>
              <a:t>Data viewer/analyser</a:t>
            </a:r>
          </a:p>
          <a:p>
            <a:pPr algn="ctr"/>
            <a:r>
              <a:rPr lang="en-GB" sz="1400" dirty="0" smtClean="0">
                <a:solidFill>
                  <a:srgbClr val="000000"/>
                </a:solidFill>
              </a:rPr>
              <a:t>Automatic sizing</a:t>
            </a:r>
          </a:p>
        </p:txBody>
      </p:sp>
      <p:sp>
        <p:nvSpPr>
          <p:cNvPr id="98" name="72 Rectángulo"/>
          <p:cNvSpPr/>
          <p:nvPr/>
        </p:nvSpPr>
        <p:spPr>
          <a:xfrm>
            <a:off x="7350632" y="3653149"/>
            <a:ext cx="1774003" cy="349702"/>
          </a:xfrm>
          <a:prstGeom prst="rect">
            <a:avLst/>
          </a:prstGeom>
        </p:spPr>
        <p:txBody>
          <a:bodyPr wrap="none" lIns="36000" tIns="36000" rIns="36000" bIns="36000">
            <a:spAutoFit/>
          </a:bodyPr>
          <a:lstStyle/>
          <a:p>
            <a:r>
              <a:rPr lang="en-GB" sz="1800" b="1" dirty="0" smtClean="0">
                <a:solidFill>
                  <a:srgbClr val="000000"/>
                </a:solidFill>
              </a:rPr>
              <a:t>APPLICATIONS</a:t>
            </a:r>
            <a:endParaRPr lang="en-GB" sz="1200" b="1" dirty="0" smtClean="0">
              <a:solidFill>
                <a:srgbClr val="000000"/>
              </a:solidFill>
            </a:endParaRPr>
          </a:p>
        </p:txBody>
      </p:sp>
      <p:sp>
        <p:nvSpPr>
          <p:cNvPr id="99" name="73 Rectángulo"/>
          <p:cNvSpPr/>
          <p:nvPr/>
        </p:nvSpPr>
        <p:spPr>
          <a:xfrm>
            <a:off x="6527135" y="3973806"/>
            <a:ext cx="739552" cy="288147"/>
          </a:xfrm>
          <a:prstGeom prst="rect">
            <a:avLst/>
          </a:prstGeom>
        </p:spPr>
        <p:txBody>
          <a:bodyPr wrap="none" lIns="36000" tIns="36000" rIns="36000" bIns="36000">
            <a:spAutoFit/>
          </a:bodyPr>
          <a:lstStyle/>
          <a:p>
            <a:r>
              <a:rPr lang="en-GB" sz="1400" dirty="0" err="1" smtClean="0">
                <a:solidFill>
                  <a:srgbClr val="000000"/>
                </a:solidFill>
              </a:rPr>
              <a:t>Denttool</a:t>
            </a:r>
            <a:endParaRPr lang="en-GB" sz="1400" dirty="0" smtClean="0">
              <a:solidFill>
                <a:srgbClr val="000000"/>
              </a:solidFill>
            </a:endParaRPr>
          </a:p>
        </p:txBody>
      </p:sp>
      <p:sp>
        <p:nvSpPr>
          <p:cNvPr id="100" name="40 Cubo"/>
          <p:cNvSpPr/>
          <p:nvPr/>
        </p:nvSpPr>
        <p:spPr>
          <a:xfrm>
            <a:off x="5059053" y="3417569"/>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1" name="74 Rectángulo"/>
          <p:cNvSpPr/>
          <p:nvPr/>
        </p:nvSpPr>
        <p:spPr>
          <a:xfrm>
            <a:off x="2034857" y="2118880"/>
            <a:ext cx="1588796" cy="288147"/>
          </a:xfrm>
          <a:prstGeom prst="rect">
            <a:avLst/>
          </a:prstGeom>
        </p:spPr>
        <p:txBody>
          <a:bodyPr wrap="square" lIns="36000" tIns="36000" rIns="36000" bIns="36000">
            <a:spAutoFit/>
          </a:bodyPr>
          <a:lstStyle/>
          <a:p>
            <a:pPr algn="ctr"/>
            <a:r>
              <a:rPr lang="en-GB" sz="1400" dirty="0" smtClean="0">
                <a:solidFill>
                  <a:srgbClr val="000000"/>
                </a:solidFill>
              </a:rPr>
              <a:t>Smart </a:t>
            </a:r>
            <a:r>
              <a:rPr lang="en-GB" sz="1400" dirty="0">
                <a:solidFill>
                  <a:srgbClr val="000000"/>
                </a:solidFill>
              </a:rPr>
              <a:t>NDT </a:t>
            </a:r>
            <a:r>
              <a:rPr lang="en-GB" sz="1400" dirty="0" smtClean="0">
                <a:solidFill>
                  <a:srgbClr val="000000"/>
                </a:solidFill>
              </a:rPr>
              <a:t>Tools</a:t>
            </a:r>
            <a:endParaRPr lang="en-GB" sz="1400" dirty="0">
              <a:solidFill>
                <a:srgbClr val="000000"/>
              </a:solidFill>
            </a:endParaRPr>
          </a:p>
        </p:txBody>
      </p:sp>
      <p:sp>
        <p:nvSpPr>
          <p:cNvPr id="102" name="2 Rectángulo"/>
          <p:cNvSpPr/>
          <p:nvPr/>
        </p:nvSpPr>
        <p:spPr>
          <a:xfrm>
            <a:off x="3481307" y="861662"/>
            <a:ext cx="1343637" cy="338554"/>
          </a:xfrm>
          <a:prstGeom prst="rect">
            <a:avLst/>
          </a:prstGeom>
          <a:noFill/>
        </p:spPr>
        <p:txBody>
          <a:bodyPr wrap="none" lIns="91440" tIns="45720" rIns="91440" bIns="45720">
            <a:spAutoFit/>
          </a:bodyPr>
          <a:lstStyle/>
          <a:p>
            <a:pPr algn="ctr"/>
            <a:r>
              <a:rPr lang="es-E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SUPPLIERS</a:t>
            </a:r>
            <a:endParaRPr lang="es-E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03" name="5 Conector recto"/>
          <p:cNvCxnSpPr>
            <a:stCxn id="87" idx="3"/>
            <a:endCxn id="39" idx="1"/>
          </p:cNvCxnSpPr>
          <p:nvPr/>
        </p:nvCxnSpPr>
        <p:spPr bwMode="auto">
          <a:xfrm>
            <a:off x="5335069" y="2131238"/>
            <a:ext cx="566017" cy="343308"/>
          </a:xfrm>
          <a:prstGeom prst="line">
            <a:avLst/>
          </a:prstGeom>
          <a:noFill/>
          <a:ln w="19050" cap="flat" cmpd="sng" algn="ctr">
            <a:solidFill>
              <a:schemeClr val="accent6">
                <a:lumMod val="75000"/>
              </a:schemeClr>
            </a:solidFill>
            <a:prstDash val="solid"/>
            <a:round/>
            <a:headEnd type="none" w="med" len="med"/>
            <a:tailEnd type="none" w="med" len="med"/>
          </a:ln>
          <a:effectLst/>
        </p:spPr>
      </p:cxnSp>
      <p:cxnSp>
        <p:nvCxnSpPr>
          <p:cNvPr id="104" name="77 Conector recto"/>
          <p:cNvCxnSpPr>
            <a:stCxn id="88" idx="3"/>
            <a:endCxn id="43" idx="1"/>
          </p:cNvCxnSpPr>
          <p:nvPr/>
        </p:nvCxnSpPr>
        <p:spPr bwMode="auto">
          <a:xfrm>
            <a:off x="4809877" y="2223309"/>
            <a:ext cx="911209" cy="403637"/>
          </a:xfrm>
          <a:prstGeom prst="line">
            <a:avLst/>
          </a:prstGeom>
          <a:noFill/>
          <a:ln w="19050" cap="flat" cmpd="sng" algn="ctr">
            <a:solidFill>
              <a:schemeClr val="accent6">
                <a:lumMod val="75000"/>
              </a:schemeClr>
            </a:solidFill>
            <a:prstDash val="solid"/>
            <a:round/>
            <a:headEnd type="none" w="med" len="med"/>
            <a:tailEnd type="none" w="med" len="med"/>
          </a:ln>
          <a:effectLst/>
        </p:spPr>
      </p:cxnSp>
      <p:sp>
        <p:nvSpPr>
          <p:cNvPr id="105" name="27 Rectángulo"/>
          <p:cNvSpPr/>
          <p:nvPr/>
        </p:nvSpPr>
        <p:spPr>
          <a:xfrm>
            <a:off x="3481307" y="1111347"/>
            <a:ext cx="1625537" cy="584775"/>
          </a:xfrm>
          <a:prstGeom prst="rect">
            <a:avLst/>
          </a:prstGeom>
        </p:spPr>
        <p:txBody>
          <a:bodyPr wrap="square">
            <a:spAutoFit/>
          </a:bodyPr>
          <a:lstStyle/>
          <a:p>
            <a:pPr marL="171450" indent="-171450">
              <a:buFont typeface="Arial" panose="020B0604020202020204" pitchFamily="34" charset="0"/>
              <a:buChar char="•"/>
            </a:pPr>
            <a:r>
              <a:rPr lang="en-GB" dirty="0">
                <a:solidFill>
                  <a:srgbClr val="000000"/>
                </a:solidFill>
              </a:rPr>
              <a:t>Instruments</a:t>
            </a:r>
          </a:p>
          <a:p>
            <a:pPr marL="171450" indent="-171450">
              <a:buFont typeface="Arial" panose="020B0604020202020204" pitchFamily="34" charset="0"/>
              <a:buChar char="•"/>
            </a:pPr>
            <a:r>
              <a:rPr lang="en-GB" dirty="0" smtClean="0">
                <a:solidFill>
                  <a:srgbClr val="000000"/>
                </a:solidFill>
              </a:rPr>
              <a:t>Sensors</a:t>
            </a:r>
            <a:endParaRPr lang="en-GB" dirty="0">
              <a:solidFill>
                <a:srgbClr val="000000"/>
              </a:solidFill>
            </a:endParaRPr>
          </a:p>
        </p:txBody>
      </p:sp>
      <p:cxnSp>
        <p:nvCxnSpPr>
          <p:cNvPr id="106" name="80 Conector recto"/>
          <p:cNvCxnSpPr>
            <a:stCxn id="91" idx="3"/>
            <a:endCxn id="72" idx="1"/>
          </p:cNvCxnSpPr>
          <p:nvPr/>
        </p:nvCxnSpPr>
        <p:spPr bwMode="auto">
          <a:xfrm>
            <a:off x="3217598" y="3358444"/>
            <a:ext cx="1216150" cy="247505"/>
          </a:xfrm>
          <a:prstGeom prst="line">
            <a:avLst/>
          </a:prstGeom>
          <a:noFill/>
          <a:ln w="19050" cap="flat" cmpd="sng" algn="ctr">
            <a:solidFill>
              <a:schemeClr val="accent6">
                <a:lumMod val="75000"/>
              </a:schemeClr>
            </a:solidFill>
            <a:prstDash val="solid"/>
            <a:round/>
            <a:headEnd type="none" w="med" len="med"/>
            <a:tailEnd type="none" w="med" len="med"/>
          </a:ln>
          <a:effectLst/>
        </p:spPr>
      </p:cxnSp>
      <p:cxnSp>
        <p:nvCxnSpPr>
          <p:cNvPr id="107" name="81 Conector recto"/>
          <p:cNvCxnSpPr>
            <a:stCxn id="92" idx="3"/>
            <a:endCxn id="65" idx="1"/>
          </p:cNvCxnSpPr>
          <p:nvPr/>
        </p:nvCxnSpPr>
        <p:spPr bwMode="auto">
          <a:xfrm>
            <a:off x="4514004" y="3273496"/>
            <a:ext cx="434502" cy="19215"/>
          </a:xfrm>
          <a:prstGeom prst="line">
            <a:avLst/>
          </a:prstGeom>
          <a:noFill/>
          <a:ln w="19050" cap="flat" cmpd="sng" algn="ctr">
            <a:solidFill>
              <a:schemeClr val="accent6">
                <a:lumMod val="75000"/>
              </a:schemeClr>
            </a:solidFill>
            <a:prstDash val="solid"/>
            <a:round/>
            <a:headEnd type="none" w="med" len="med"/>
            <a:tailEnd type="none" w="med" len="med"/>
          </a:ln>
          <a:effectLst/>
        </p:spPr>
      </p:cxnSp>
      <p:cxnSp>
        <p:nvCxnSpPr>
          <p:cNvPr id="108" name="82 Conector recto"/>
          <p:cNvCxnSpPr>
            <a:stCxn id="90" idx="3"/>
            <a:endCxn id="63" idx="1"/>
          </p:cNvCxnSpPr>
          <p:nvPr/>
        </p:nvCxnSpPr>
        <p:spPr bwMode="auto">
          <a:xfrm>
            <a:off x="4349791" y="2936648"/>
            <a:ext cx="809888" cy="203663"/>
          </a:xfrm>
          <a:prstGeom prst="line">
            <a:avLst/>
          </a:prstGeom>
          <a:noFill/>
          <a:ln w="19050" cap="flat" cmpd="sng" algn="ctr">
            <a:solidFill>
              <a:schemeClr val="accent6">
                <a:lumMod val="75000"/>
              </a:schemeClr>
            </a:solidFill>
            <a:prstDash val="solid"/>
            <a:round/>
            <a:headEnd type="none" w="med" len="med"/>
            <a:tailEnd type="none" w="med" len="med"/>
          </a:ln>
          <a:effectLst/>
        </p:spPr>
      </p:cxnSp>
      <p:cxnSp>
        <p:nvCxnSpPr>
          <p:cNvPr id="109" name="83 Conector recto"/>
          <p:cNvCxnSpPr>
            <a:stCxn id="89" idx="3"/>
            <a:endCxn id="60" idx="1"/>
          </p:cNvCxnSpPr>
          <p:nvPr/>
        </p:nvCxnSpPr>
        <p:spPr bwMode="auto">
          <a:xfrm>
            <a:off x="4152976" y="2599801"/>
            <a:ext cx="1200315" cy="369496"/>
          </a:xfrm>
          <a:prstGeom prst="line">
            <a:avLst/>
          </a:prstGeom>
          <a:noFill/>
          <a:ln w="19050" cap="flat" cmpd="sng" algn="ctr">
            <a:solidFill>
              <a:schemeClr val="accent6">
                <a:lumMod val="75000"/>
              </a:schemeClr>
            </a:solidFill>
            <a:prstDash val="solid"/>
            <a:round/>
            <a:headEnd type="none" w="med" len="med"/>
            <a:tailEnd type="none" w="med" len="med"/>
          </a:ln>
          <a:effectLst/>
        </p:spPr>
      </p:cxnSp>
      <p:cxnSp>
        <p:nvCxnSpPr>
          <p:cNvPr id="110" name="84 Conector recto"/>
          <p:cNvCxnSpPr>
            <a:stCxn id="101" idx="3"/>
            <a:endCxn id="46" idx="1"/>
          </p:cNvCxnSpPr>
          <p:nvPr/>
        </p:nvCxnSpPr>
        <p:spPr bwMode="auto">
          <a:xfrm>
            <a:off x="3623653" y="2262954"/>
            <a:ext cx="1927912" cy="526343"/>
          </a:xfrm>
          <a:prstGeom prst="line">
            <a:avLst/>
          </a:prstGeom>
          <a:noFill/>
          <a:ln w="19050" cap="flat" cmpd="sng" algn="ctr">
            <a:solidFill>
              <a:schemeClr val="accent6">
                <a:lumMod val="75000"/>
              </a:schemeClr>
            </a:solidFill>
            <a:prstDash val="solid"/>
            <a:round/>
            <a:headEnd type="none" w="med" len="med"/>
            <a:tailEnd type="none" w="med" len="med"/>
          </a:ln>
          <a:effectLst/>
        </p:spPr>
      </p:cxnSp>
      <p:sp>
        <p:nvSpPr>
          <p:cNvPr id="111" name="105 Rectángulo"/>
          <p:cNvSpPr/>
          <p:nvPr/>
        </p:nvSpPr>
        <p:spPr>
          <a:xfrm>
            <a:off x="81741" y="1382906"/>
            <a:ext cx="2390399" cy="338554"/>
          </a:xfrm>
          <a:prstGeom prst="rect">
            <a:avLst/>
          </a:prstGeom>
          <a:noFill/>
        </p:spPr>
        <p:txBody>
          <a:bodyPr wrap="none" lIns="91440" tIns="45720" rIns="91440" bIns="45720">
            <a:spAutoFit/>
          </a:bodyPr>
          <a:lstStyle/>
          <a:p>
            <a:pPr algn="ctr"/>
            <a:r>
              <a:rPr lang="es-E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AIRBUS &amp; SUPPLIERS</a:t>
            </a:r>
            <a:endParaRPr lang="es-E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2" name="106 Rectángulo"/>
          <p:cNvSpPr/>
          <p:nvPr/>
        </p:nvSpPr>
        <p:spPr>
          <a:xfrm>
            <a:off x="81741" y="1663693"/>
            <a:ext cx="1625537" cy="584775"/>
          </a:xfrm>
          <a:prstGeom prst="rect">
            <a:avLst/>
          </a:prstGeom>
        </p:spPr>
        <p:txBody>
          <a:bodyPr wrap="square">
            <a:spAutoFit/>
          </a:bodyPr>
          <a:lstStyle/>
          <a:p>
            <a:pPr marL="171450" indent="-171450">
              <a:buFont typeface="Arial" panose="020B0604020202020204" pitchFamily="34" charset="0"/>
              <a:buChar char="•"/>
            </a:pPr>
            <a:r>
              <a:rPr lang="en-GB" dirty="0">
                <a:solidFill>
                  <a:srgbClr val="000000"/>
                </a:solidFill>
              </a:rPr>
              <a:t>Instruments</a:t>
            </a:r>
          </a:p>
          <a:p>
            <a:pPr marL="171450" indent="-171450">
              <a:buFont typeface="Arial" panose="020B0604020202020204" pitchFamily="34" charset="0"/>
              <a:buChar char="•"/>
            </a:pPr>
            <a:r>
              <a:rPr lang="en-GB" dirty="0" smtClean="0">
                <a:solidFill>
                  <a:srgbClr val="000000"/>
                </a:solidFill>
              </a:rPr>
              <a:t>Sensors</a:t>
            </a:r>
            <a:endParaRPr lang="en-GB" dirty="0">
              <a:solidFill>
                <a:srgbClr val="000000"/>
              </a:solidFill>
            </a:endParaRPr>
          </a:p>
        </p:txBody>
      </p:sp>
      <p:sp>
        <p:nvSpPr>
          <p:cNvPr id="113" name="144 Rectángulo"/>
          <p:cNvSpPr/>
          <p:nvPr/>
        </p:nvSpPr>
        <p:spPr>
          <a:xfrm>
            <a:off x="396606" y="3215867"/>
            <a:ext cx="1464637" cy="503590"/>
          </a:xfrm>
          <a:prstGeom prst="rect">
            <a:avLst/>
          </a:prstGeom>
        </p:spPr>
        <p:txBody>
          <a:bodyPr wrap="square" lIns="36000" tIns="36000" rIns="36000" bIns="36000">
            <a:spAutoFit/>
          </a:bodyPr>
          <a:lstStyle/>
          <a:p>
            <a:pPr algn="ctr"/>
            <a:r>
              <a:rPr lang="en-GB" sz="1400" dirty="0" smtClean="0">
                <a:solidFill>
                  <a:srgbClr val="000000"/>
                </a:solidFill>
              </a:rPr>
              <a:t>Digital Detector Arrays</a:t>
            </a:r>
            <a:endParaRPr lang="en-GB" sz="1400" dirty="0">
              <a:solidFill>
                <a:srgbClr val="000000"/>
              </a:solidFill>
            </a:endParaRPr>
          </a:p>
        </p:txBody>
      </p:sp>
      <p:sp>
        <p:nvSpPr>
          <p:cNvPr id="114" name="145 Rectángulo"/>
          <p:cNvSpPr/>
          <p:nvPr/>
        </p:nvSpPr>
        <p:spPr>
          <a:xfrm>
            <a:off x="892423" y="3846881"/>
            <a:ext cx="1435310" cy="503590"/>
          </a:xfrm>
          <a:prstGeom prst="rect">
            <a:avLst/>
          </a:prstGeom>
        </p:spPr>
        <p:txBody>
          <a:bodyPr wrap="square" lIns="36000" tIns="36000" rIns="36000" bIns="36000">
            <a:spAutoFit/>
          </a:bodyPr>
          <a:lstStyle/>
          <a:p>
            <a:pPr algn="ctr"/>
            <a:r>
              <a:rPr lang="en-GB" sz="1400" dirty="0" smtClean="0">
                <a:solidFill>
                  <a:srgbClr val="000000"/>
                </a:solidFill>
              </a:rPr>
              <a:t>Back-Scattering X-Ray</a:t>
            </a:r>
            <a:endParaRPr lang="en-GB" sz="1400" dirty="0">
              <a:solidFill>
                <a:srgbClr val="000000"/>
              </a:solidFill>
            </a:endParaRPr>
          </a:p>
        </p:txBody>
      </p:sp>
      <p:sp>
        <p:nvSpPr>
          <p:cNvPr id="115" name="146 Rectángulo"/>
          <p:cNvSpPr/>
          <p:nvPr/>
        </p:nvSpPr>
        <p:spPr>
          <a:xfrm>
            <a:off x="0" y="4110691"/>
            <a:ext cx="1099608" cy="503590"/>
          </a:xfrm>
          <a:prstGeom prst="rect">
            <a:avLst/>
          </a:prstGeom>
        </p:spPr>
        <p:txBody>
          <a:bodyPr wrap="square" lIns="36000" tIns="36000" rIns="36000" bIns="36000">
            <a:spAutoFit/>
          </a:bodyPr>
          <a:lstStyle/>
          <a:p>
            <a:pPr algn="ctr"/>
            <a:r>
              <a:rPr lang="en-GB" sz="1400" dirty="0" smtClean="0">
                <a:solidFill>
                  <a:srgbClr val="000000"/>
                </a:solidFill>
              </a:rPr>
              <a:t>Portable Tomography</a:t>
            </a:r>
            <a:endParaRPr lang="en-GB" sz="1400" dirty="0">
              <a:solidFill>
                <a:srgbClr val="000000"/>
              </a:solidFill>
            </a:endParaRPr>
          </a:p>
        </p:txBody>
      </p:sp>
      <p:sp>
        <p:nvSpPr>
          <p:cNvPr id="116" name="147 Rectángulo"/>
          <p:cNvSpPr/>
          <p:nvPr/>
        </p:nvSpPr>
        <p:spPr>
          <a:xfrm>
            <a:off x="7007338" y="4392845"/>
            <a:ext cx="1362416" cy="288147"/>
          </a:xfrm>
          <a:prstGeom prst="rect">
            <a:avLst/>
          </a:prstGeom>
        </p:spPr>
        <p:txBody>
          <a:bodyPr wrap="none" lIns="36000" tIns="36000" rIns="36000" bIns="36000">
            <a:spAutoFit/>
          </a:bodyPr>
          <a:lstStyle/>
          <a:p>
            <a:pPr algn="ctr"/>
            <a:r>
              <a:rPr lang="en-GB" sz="1400" dirty="0" smtClean="0">
                <a:solidFill>
                  <a:srgbClr val="000000"/>
                </a:solidFill>
              </a:rPr>
              <a:t>3D printed Tools</a:t>
            </a:r>
          </a:p>
        </p:txBody>
      </p:sp>
      <p:sp>
        <p:nvSpPr>
          <p:cNvPr id="117" name="148 Cubo"/>
          <p:cNvSpPr/>
          <p:nvPr/>
        </p:nvSpPr>
        <p:spPr>
          <a:xfrm>
            <a:off x="892423" y="4670064"/>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18" name="149 Conector recto"/>
          <p:cNvCxnSpPr>
            <a:stCxn id="113" idx="3"/>
            <a:endCxn id="78" idx="1"/>
          </p:cNvCxnSpPr>
          <p:nvPr/>
        </p:nvCxnSpPr>
        <p:spPr bwMode="auto">
          <a:xfrm>
            <a:off x="1861243" y="3467662"/>
            <a:ext cx="1130195" cy="797566"/>
          </a:xfrm>
          <a:prstGeom prst="line">
            <a:avLst/>
          </a:prstGeom>
          <a:noFill/>
          <a:ln w="19050" cap="flat" cmpd="sng" algn="ctr">
            <a:solidFill>
              <a:schemeClr val="accent6">
                <a:lumMod val="75000"/>
              </a:schemeClr>
            </a:solidFill>
            <a:prstDash val="solid"/>
            <a:round/>
            <a:headEnd type="none" w="med" len="med"/>
            <a:tailEnd type="none" w="med" len="med"/>
          </a:ln>
          <a:effectLst/>
        </p:spPr>
      </p:cxnSp>
      <p:cxnSp>
        <p:nvCxnSpPr>
          <p:cNvPr id="119" name="152 Conector recto"/>
          <p:cNvCxnSpPr>
            <a:stCxn id="114" idx="2"/>
            <a:endCxn id="81" idx="1"/>
          </p:cNvCxnSpPr>
          <p:nvPr/>
        </p:nvCxnSpPr>
        <p:spPr bwMode="auto">
          <a:xfrm>
            <a:off x="1610078" y="4350471"/>
            <a:ext cx="389795" cy="199072"/>
          </a:xfrm>
          <a:prstGeom prst="line">
            <a:avLst/>
          </a:prstGeom>
          <a:noFill/>
          <a:ln w="19050" cap="flat" cmpd="sng" algn="ctr">
            <a:solidFill>
              <a:schemeClr val="accent6">
                <a:lumMod val="75000"/>
              </a:schemeClr>
            </a:solidFill>
            <a:prstDash val="solid"/>
            <a:round/>
            <a:headEnd type="none" w="med" len="med"/>
            <a:tailEnd type="none" w="med" len="med"/>
          </a:ln>
          <a:effectLst/>
        </p:spPr>
      </p:cxnSp>
      <p:cxnSp>
        <p:nvCxnSpPr>
          <p:cNvPr id="120" name="158 Conector recto"/>
          <p:cNvCxnSpPr>
            <a:stCxn id="115" idx="2"/>
            <a:endCxn id="117" idx="1"/>
          </p:cNvCxnSpPr>
          <p:nvPr/>
        </p:nvCxnSpPr>
        <p:spPr bwMode="auto">
          <a:xfrm>
            <a:off x="549804" y="4614281"/>
            <a:ext cx="481248" cy="138525"/>
          </a:xfrm>
          <a:prstGeom prst="line">
            <a:avLst/>
          </a:prstGeom>
          <a:noFill/>
          <a:ln w="19050" cap="flat" cmpd="sng" algn="ctr">
            <a:solidFill>
              <a:schemeClr val="accent6">
                <a:lumMod val="75000"/>
              </a:schemeClr>
            </a:solidFill>
            <a:prstDash val="solid"/>
            <a:round/>
            <a:headEnd type="none" w="med" len="med"/>
            <a:tailEnd type="none" w="med" len="med"/>
          </a:ln>
          <a:effectLst/>
        </p:spPr>
      </p:cxnSp>
      <p:cxnSp>
        <p:nvCxnSpPr>
          <p:cNvPr id="121" name="161 Conector recto"/>
          <p:cNvCxnSpPr>
            <a:stCxn id="93" idx="3"/>
            <a:endCxn id="85" idx="2"/>
          </p:cNvCxnSpPr>
          <p:nvPr/>
        </p:nvCxnSpPr>
        <p:spPr bwMode="auto">
          <a:xfrm flipV="1">
            <a:off x="2773680" y="6033594"/>
            <a:ext cx="209668" cy="35449"/>
          </a:xfrm>
          <a:prstGeom prst="line">
            <a:avLst/>
          </a:prstGeom>
          <a:noFill/>
          <a:ln w="19050" cap="flat" cmpd="sng" algn="ctr">
            <a:solidFill>
              <a:schemeClr val="accent6">
                <a:lumMod val="75000"/>
              </a:schemeClr>
            </a:solidFill>
            <a:prstDash val="solid"/>
            <a:round/>
            <a:headEnd type="none" w="med" len="med"/>
            <a:tailEnd type="none" w="med" len="med"/>
          </a:ln>
          <a:effectLst/>
        </p:spPr>
      </p:cxnSp>
      <p:cxnSp>
        <p:nvCxnSpPr>
          <p:cNvPr id="122" name="164 Conector recto"/>
          <p:cNvCxnSpPr>
            <a:stCxn id="96" idx="3"/>
            <a:endCxn id="80" idx="2"/>
          </p:cNvCxnSpPr>
          <p:nvPr/>
        </p:nvCxnSpPr>
        <p:spPr bwMode="auto">
          <a:xfrm flipV="1">
            <a:off x="3217597" y="5519923"/>
            <a:ext cx="304863" cy="58936"/>
          </a:xfrm>
          <a:prstGeom prst="line">
            <a:avLst/>
          </a:prstGeom>
          <a:noFill/>
          <a:ln w="19050" cap="flat" cmpd="sng" algn="ctr">
            <a:solidFill>
              <a:schemeClr val="accent6">
                <a:lumMod val="75000"/>
              </a:schemeClr>
            </a:solidFill>
            <a:prstDash val="solid"/>
            <a:round/>
            <a:headEnd type="none" w="med" len="med"/>
            <a:tailEnd type="none" w="med" len="med"/>
          </a:ln>
          <a:effectLst/>
        </p:spPr>
      </p:cxnSp>
      <p:cxnSp>
        <p:nvCxnSpPr>
          <p:cNvPr id="123" name="165 Conector recto"/>
          <p:cNvCxnSpPr>
            <a:stCxn id="97" idx="3"/>
            <a:endCxn id="77" idx="2"/>
          </p:cNvCxnSpPr>
          <p:nvPr/>
        </p:nvCxnSpPr>
        <p:spPr bwMode="auto">
          <a:xfrm flipV="1">
            <a:off x="3718560" y="5002231"/>
            <a:ext cx="163900" cy="86444"/>
          </a:xfrm>
          <a:prstGeom prst="line">
            <a:avLst/>
          </a:prstGeom>
          <a:noFill/>
          <a:ln w="19050" cap="flat" cmpd="sng" algn="ctr">
            <a:solidFill>
              <a:schemeClr val="accent6">
                <a:lumMod val="75000"/>
              </a:schemeClr>
            </a:solidFill>
            <a:prstDash val="solid"/>
            <a:round/>
            <a:headEnd type="none" w="med" len="med"/>
            <a:tailEnd type="none" w="med" len="med"/>
          </a:ln>
          <a:effectLst/>
        </p:spPr>
      </p:cxnSp>
      <p:cxnSp>
        <p:nvCxnSpPr>
          <p:cNvPr id="124" name="166 Conector recto"/>
          <p:cNvCxnSpPr>
            <a:stCxn id="74" idx="3"/>
            <a:endCxn id="95" idx="0"/>
          </p:cNvCxnSpPr>
          <p:nvPr/>
        </p:nvCxnSpPr>
        <p:spPr bwMode="auto">
          <a:xfrm>
            <a:off x="4398300" y="4656218"/>
            <a:ext cx="795322" cy="239898"/>
          </a:xfrm>
          <a:prstGeom prst="line">
            <a:avLst/>
          </a:prstGeom>
          <a:noFill/>
          <a:ln w="19050" cap="flat" cmpd="sng" algn="ctr">
            <a:solidFill>
              <a:schemeClr val="accent6">
                <a:lumMod val="75000"/>
              </a:schemeClr>
            </a:solidFill>
            <a:prstDash val="solid"/>
            <a:round/>
            <a:headEnd type="none" w="med" len="med"/>
            <a:tailEnd type="none" w="med" len="med"/>
          </a:ln>
          <a:effectLst/>
        </p:spPr>
      </p:cxnSp>
      <p:cxnSp>
        <p:nvCxnSpPr>
          <p:cNvPr id="125" name="167 Conector recto"/>
          <p:cNvCxnSpPr>
            <a:stCxn id="67" idx="4"/>
            <a:endCxn id="94" idx="0"/>
          </p:cNvCxnSpPr>
          <p:nvPr/>
        </p:nvCxnSpPr>
        <p:spPr bwMode="auto">
          <a:xfrm>
            <a:off x="5024102" y="4058105"/>
            <a:ext cx="247966" cy="209039"/>
          </a:xfrm>
          <a:prstGeom prst="line">
            <a:avLst/>
          </a:prstGeom>
          <a:noFill/>
          <a:ln w="19050" cap="flat" cmpd="sng" algn="ctr">
            <a:solidFill>
              <a:schemeClr val="accent6">
                <a:lumMod val="75000"/>
              </a:schemeClr>
            </a:solidFill>
            <a:prstDash val="solid"/>
            <a:round/>
            <a:headEnd type="none" w="med" len="med"/>
            <a:tailEnd type="none" w="med" len="med"/>
          </a:ln>
          <a:effectLst/>
        </p:spPr>
      </p:cxnSp>
      <p:sp>
        <p:nvSpPr>
          <p:cNvPr id="126" name="169 Rectángulo"/>
          <p:cNvSpPr/>
          <p:nvPr/>
        </p:nvSpPr>
        <p:spPr>
          <a:xfrm>
            <a:off x="6713455" y="3135728"/>
            <a:ext cx="699478" cy="288147"/>
          </a:xfrm>
          <a:prstGeom prst="rect">
            <a:avLst/>
          </a:prstGeom>
        </p:spPr>
        <p:txBody>
          <a:bodyPr wrap="none" lIns="36000" tIns="36000" rIns="36000" bIns="36000">
            <a:spAutoFit/>
          </a:bodyPr>
          <a:lstStyle/>
          <a:p>
            <a:r>
              <a:rPr lang="en-GB" sz="1400" dirty="0" smtClean="0">
                <a:solidFill>
                  <a:srgbClr val="000000"/>
                </a:solidFill>
              </a:rPr>
              <a:t>Linetool</a:t>
            </a:r>
          </a:p>
        </p:txBody>
      </p:sp>
      <p:cxnSp>
        <p:nvCxnSpPr>
          <p:cNvPr id="127" name="187 Conector recto"/>
          <p:cNvCxnSpPr>
            <a:stCxn id="76" idx="1"/>
            <a:endCxn id="116" idx="1"/>
          </p:cNvCxnSpPr>
          <p:nvPr/>
        </p:nvCxnSpPr>
        <p:spPr bwMode="auto">
          <a:xfrm flipV="1">
            <a:off x="6340631" y="4536919"/>
            <a:ext cx="666707" cy="215887"/>
          </a:xfrm>
          <a:prstGeom prst="line">
            <a:avLst/>
          </a:prstGeom>
          <a:noFill/>
          <a:ln w="19050" cap="flat" cmpd="sng" algn="ctr">
            <a:solidFill>
              <a:schemeClr val="accent6">
                <a:lumMod val="75000"/>
              </a:schemeClr>
            </a:solidFill>
            <a:prstDash val="solid"/>
            <a:round/>
            <a:headEnd type="none" w="med" len="med"/>
            <a:tailEnd type="none" w="med" len="med"/>
          </a:ln>
          <a:effectLst/>
        </p:spPr>
      </p:cxnSp>
      <p:cxnSp>
        <p:nvCxnSpPr>
          <p:cNvPr id="128" name="191 Conector recto"/>
          <p:cNvCxnSpPr>
            <a:stCxn id="73" idx="1"/>
            <a:endCxn id="99" idx="1"/>
          </p:cNvCxnSpPr>
          <p:nvPr/>
        </p:nvCxnSpPr>
        <p:spPr bwMode="auto">
          <a:xfrm flipV="1">
            <a:off x="5911565" y="4117880"/>
            <a:ext cx="615570" cy="38677"/>
          </a:xfrm>
          <a:prstGeom prst="line">
            <a:avLst/>
          </a:prstGeom>
          <a:noFill/>
          <a:ln w="19050" cap="flat" cmpd="sng" algn="ctr">
            <a:solidFill>
              <a:schemeClr val="accent6">
                <a:lumMod val="75000"/>
              </a:schemeClr>
            </a:solidFill>
            <a:prstDash val="solid"/>
            <a:round/>
            <a:headEnd type="none" w="med" len="med"/>
            <a:tailEnd type="none" w="med" len="med"/>
          </a:ln>
          <a:effectLst/>
        </p:spPr>
      </p:cxnSp>
      <p:cxnSp>
        <p:nvCxnSpPr>
          <p:cNvPr id="129" name="194 Conector recto"/>
          <p:cNvCxnSpPr>
            <a:stCxn id="66" idx="1"/>
            <a:endCxn id="84" idx="1"/>
          </p:cNvCxnSpPr>
          <p:nvPr/>
        </p:nvCxnSpPr>
        <p:spPr bwMode="auto">
          <a:xfrm>
            <a:off x="5697233" y="3686559"/>
            <a:ext cx="699718" cy="12282"/>
          </a:xfrm>
          <a:prstGeom prst="line">
            <a:avLst/>
          </a:prstGeom>
          <a:noFill/>
          <a:ln w="19050" cap="flat" cmpd="sng" algn="ctr">
            <a:solidFill>
              <a:schemeClr val="accent6">
                <a:lumMod val="75000"/>
              </a:schemeClr>
            </a:solidFill>
            <a:prstDash val="solid"/>
            <a:round/>
            <a:headEnd type="none" w="med" len="med"/>
            <a:tailEnd type="none" w="med" len="med"/>
          </a:ln>
          <a:effectLst/>
        </p:spPr>
      </p:cxnSp>
      <p:cxnSp>
        <p:nvCxnSpPr>
          <p:cNvPr id="130" name="197 Conector recto"/>
          <p:cNvCxnSpPr>
            <a:stCxn id="64" idx="1"/>
            <a:endCxn id="126" idx="1"/>
          </p:cNvCxnSpPr>
          <p:nvPr/>
        </p:nvCxnSpPr>
        <p:spPr bwMode="auto">
          <a:xfrm flipV="1">
            <a:off x="5686067" y="3279802"/>
            <a:ext cx="1027388" cy="12909"/>
          </a:xfrm>
          <a:prstGeom prst="line">
            <a:avLst/>
          </a:prstGeom>
          <a:noFill/>
          <a:ln w="19050" cap="flat" cmpd="sng" algn="ctr">
            <a:solidFill>
              <a:schemeClr val="accent6">
                <a:lumMod val="75000"/>
              </a:schemeClr>
            </a:solidFill>
            <a:prstDash val="solid"/>
            <a:round/>
            <a:headEnd type="none" w="med" len="med"/>
            <a:tailEnd type="none" w="med" len="med"/>
          </a:ln>
          <a:effectLst/>
        </p:spPr>
      </p:cxnSp>
      <p:sp>
        <p:nvSpPr>
          <p:cNvPr id="131" name="4 Rectángulo"/>
          <p:cNvSpPr/>
          <p:nvPr/>
        </p:nvSpPr>
        <p:spPr>
          <a:xfrm>
            <a:off x="6219041" y="1338795"/>
            <a:ext cx="1900264"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s-ES" sz="2000" b="1" cap="none" spc="0" dirty="0" smtClean="0">
                <a:ln w="1905"/>
                <a:solidFill>
                  <a:schemeClr val="bg1"/>
                </a:solidFill>
                <a:effectLst>
                  <a:innerShdw blurRad="69850" dist="43180" dir="5400000">
                    <a:srgbClr val="000000">
                      <a:alpha val="65000"/>
                    </a:srgbClr>
                  </a:innerShdw>
                </a:effectLst>
              </a:rPr>
              <a:t>AUTOMATION</a:t>
            </a:r>
            <a:endParaRPr lang="es-ES" sz="2000" b="1" cap="none" spc="0" dirty="0">
              <a:ln w="1905"/>
              <a:solidFill>
                <a:schemeClr val="bg1"/>
              </a:solidFill>
              <a:effectLst>
                <a:innerShdw blurRad="69850" dist="43180" dir="5400000">
                  <a:srgbClr val="000000">
                    <a:alpha val="65000"/>
                  </a:srgbClr>
                </a:innerShdw>
              </a:effectLst>
            </a:endParaRPr>
          </a:p>
        </p:txBody>
      </p:sp>
      <p:sp>
        <p:nvSpPr>
          <p:cNvPr id="132" name="108 Rectángulo"/>
          <p:cNvSpPr/>
          <p:nvPr/>
        </p:nvSpPr>
        <p:spPr>
          <a:xfrm>
            <a:off x="7565277" y="4811884"/>
            <a:ext cx="1344712" cy="503590"/>
          </a:xfrm>
          <a:prstGeom prst="rect">
            <a:avLst/>
          </a:prstGeom>
        </p:spPr>
        <p:txBody>
          <a:bodyPr wrap="square" lIns="36000" tIns="36000" rIns="36000" bIns="36000">
            <a:spAutoFit/>
          </a:bodyPr>
          <a:lstStyle/>
          <a:p>
            <a:pPr algn="ctr"/>
            <a:r>
              <a:rPr lang="en-GB" sz="1400" dirty="0" smtClean="0">
                <a:solidFill>
                  <a:srgbClr val="000000"/>
                </a:solidFill>
              </a:rPr>
              <a:t>UT-excited Thermography</a:t>
            </a:r>
          </a:p>
        </p:txBody>
      </p:sp>
      <p:sp>
        <p:nvSpPr>
          <p:cNvPr id="133" name="109 Cubo"/>
          <p:cNvSpPr/>
          <p:nvPr/>
        </p:nvSpPr>
        <p:spPr>
          <a:xfrm>
            <a:off x="7701279" y="5682267"/>
            <a:ext cx="360000" cy="360000"/>
          </a:xfrm>
          <a:prstGeom prst="cube">
            <a:avLst>
              <a:gd name="adj" fmla="val 229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4" name="110 Rectángulo"/>
          <p:cNvSpPr/>
          <p:nvPr/>
        </p:nvSpPr>
        <p:spPr>
          <a:xfrm>
            <a:off x="8410211" y="5446366"/>
            <a:ext cx="471851" cy="288147"/>
          </a:xfrm>
          <a:prstGeom prst="rect">
            <a:avLst/>
          </a:prstGeom>
        </p:spPr>
        <p:txBody>
          <a:bodyPr wrap="none" lIns="36000" tIns="36000" rIns="36000" bIns="36000">
            <a:spAutoFit/>
          </a:bodyPr>
          <a:lstStyle/>
          <a:p>
            <a:pPr algn="ctr"/>
            <a:r>
              <a:rPr lang="en-GB" sz="1400" dirty="0" smtClean="0">
                <a:solidFill>
                  <a:srgbClr val="000000"/>
                </a:solidFill>
              </a:rPr>
              <a:t>SHM</a:t>
            </a:r>
          </a:p>
        </p:txBody>
      </p:sp>
      <p:cxnSp>
        <p:nvCxnSpPr>
          <p:cNvPr id="135" name="111 Conector recto"/>
          <p:cNvCxnSpPr>
            <a:stCxn id="79" idx="1"/>
            <a:endCxn id="132" idx="1"/>
          </p:cNvCxnSpPr>
          <p:nvPr/>
        </p:nvCxnSpPr>
        <p:spPr bwMode="auto">
          <a:xfrm flipV="1">
            <a:off x="7028103" y="5063679"/>
            <a:ext cx="537174" cy="223801"/>
          </a:xfrm>
          <a:prstGeom prst="line">
            <a:avLst/>
          </a:prstGeom>
          <a:noFill/>
          <a:ln w="19050" cap="flat" cmpd="sng" algn="ctr">
            <a:solidFill>
              <a:schemeClr val="accent6">
                <a:lumMod val="75000"/>
              </a:schemeClr>
            </a:solidFill>
            <a:prstDash val="solid"/>
            <a:round/>
            <a:headEnd type="none" w="med" len="med"/>
            <a:tailEnd type="none" w="med" len="med"/>
          </a:ln>
          <a:effectLst/>
        </p:spPr>
      </p:cxnSp>
      <p:cxnSp>
        <p:nvCxnSpPr>
          <p:cNvPr id="136" name="112 Conector recto"/>
          <p:cNvCxnSpPr>
            <a:stCxn id="133" idx="1"/>
            <a:endCxn id="134" idx="1"/>
          </p:cNvCxnSpPr>
          <p:nvPr/>
        </p:nvCxnSpPr>
        <p:spPr bwMode="auto">
          <a:xfrm flipV="1">
            <a:off x="7839908" y="5590440"/>
            <a:ext cx="570303" cy="174569"/>
          </a:xfrm>
          <a:prstGeom prst="line">
            <a:avLst/>
          </a:prstGeom>
          <a:noFill/>
          <a:ln w="19050" cap="flat" cmpd="sng" algn="ctr">
            <a:solidFill>
              <a:schemeClr val="accent6">
                <a:lumMod val="75000"/>
              </a:schemeClr>
            </a:solidFill>
            <a:prstDash val="solid"/>
            <a:round/>
            <a:headEnd type="none" w="med" len="med"/>
            <a:tailEnd type="none" w="med" len="med"/>
          </a:ln>
          <a:effectLst/>
        </p:spPr>
      </p:cxnSp>
      <p:sp>
        <p:nvSpPr>
          <p:cNvPr id="137" name="123 Rectángulo"/>
          <p:cNvSpPr/>
          <p:nvPr/>
        </p:nvSpPr>
        <p:spPr>
          <a:xfrm>
            <a:off x="8992" y="5336652"/>
            <a:ext cx="1226545" cy="415498"/>
          </a:xfrm>
          <a:prstGeom prst="rect">
            <a:avLst/>
          </a:prstGeom>
        </p:spPr>
        <p:txBody>
          <a:bodyPr wrap="square">
            <a:spAutoFit/>
          </a:bodyPr>
          <a:lstStyle/>
          <a:p>
            <a:r>
              <a:rPr lang="en-GB" sz="1050" b="1" dirty="0" smtClean="0">
                <a:solidFill>
                  <a:schemeClr val="bg1"/>
                </a:solidFill>
              </a:rPr>
              <a:t>NOTE: Non-exhaustive list</a:t>
            </a:r>
          </a:p>
        </p:txBody>
      </p:sp>
      <p:cxnSp>
        <p:nvCxnSpPr>
          <p:cNvPr id="138" name="142 Conector recto"/>
          <p:cNvCxnSpPr>
            <a:stCxn id="141" idx="3"/>
            <a:endCxn id="75" idx="1"/>
          </p:cNvCxnSpPr>
          <p:nvPr/>
        </p:nvCxnSpPr>
        <p:spPr bwMode="auto">
          <a:xfrm>
            <a:off x="3522460" y="3811268"/>
            <a:ext cx="241559" cy="115742"/>
          </a:xfrm>
          <a:prstGeom prst="line">
            <a:avLst/>
          </a:prstGeom>
          <a:noFill/>
          <a:ln w="19050" cap="flat" cmpd="sng" algn="ctr">
            <a:solidFill>
              <a:schemeClr val="accent6">
                <a:lumMod val="75000"/>
              </a:schemeClr>
            </a:solidFill>
            <a:prstDash val="solid"/>
            <a:round/>
            <a:headEnd type="none" w="med" len="med"/>
            <a:tailEnd type="none" w="med" len="med"/>
          </a:ln>
          <a:effectLst/>
        </p:spPr>
      </p:cxnSp>
      <p:sp>
        <p:nvSpPr>
          <p:cNvPr id="139" name="114 Rectángulo"/>
          <p:cNvSpPr/>
          <p:nvPr/>
        </p:nvSpPr>
        <p:spPr>
          <a:xfrm>
            <a:off x="7701279" y="2882887"/>
            <a:ext cx="1346280" cy="584775"/>
          </a:xfrm>
          <a:prstGeom prst="rect">
            <a:avLst/>
          </a:prstGeom>
          <a:noFill/>
        </p:spPr>
        <p:txBody>
          <a:bodyPr wrap="square" lIns="91440" tIns="45720" rIns="91440" bIns="45720">
            <a:spAutoFit/>
          </a:bodyPr>
          <a:lstStyle/>
          <a:p>
            <a:pPr algn="ctr"/>
            <a:r>
              <a:rPr lang="es-E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AIRBUS &amp; SUPPLIERS</a:t>
            </a:r>
            <a:endParaRPr lang="es-E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0" name="115 Rectángulo"/>
          <p:cNvSpPr/>
          <p:nvPr/>
        </p:nvSpPr>
        <p:spPr>
          <a:xfrm>
            <a:off x="5171163" y="5671280"/>
            <a:ext cx="1346279" cy="584775"/>
          </a:xfrm>
          <a:prstGeom prst="rect">
            <a:avLst/>
          </a:prstGeom>
          <a:noFill/>
        </p:spPr>
        <p:txBody>
          <a:bodyPr wrap="square" lIns="91440" tIns="45720" rIns="91440" bIns="45720">
            <a:spAutoFit/>
          </a:bodyPr>
          <a:lstStyle/>
          <a:p>
            <a:pPr algn="ctr"/>
            <a:r>
              <a:rPr lang="es-E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AIRBUS &amp; SUPPLIERS</a:t>
            </a:r>
            <a:endParaRPr lang="es-E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1" name="57 Rectángulo"/>
          <p:cNvSpPr/>
          <p:nvPr/>
        </p:nvSpPr>
        <p:spPr>
          <a:xfrm>
            <a:off x="2644048" y="3667194"/>
            <a:ext cx="878412" cy="288147"/>
          </a:xfrm>
          <a:prstGeom prst="rect">
            <a:avLst/>
          </a:prstGeom>
        </p:spPr>
        <p:txBody>
          <a:bodyPr wrap="square" lIns="36000" tIns="36000" rIns="36000" bIns="36000">
            <a:spAutoFit/>
          </a:bodyPr>
          <a:lstStyle/>
          <a:p>
            <a:pPr algn="ctr"/>
            <a:r>
              <a:rPr lang="en-GB" sz="1400" dirty="0">
                <a:solidFill>
                  <a:srgbClr val="000000"/>
                </a:solidFill>
              </a:rPr>
              <a:t>E</a:t>
            </a:r>
            <a:r>
              <a:rPr lang="en-GB" sz="1400" dirty="0" smtClean="0">
                <a:solidFill>
                  <a:srgbClr val="000000"/>
                </a:solidFill>
              </a:rPr>
              <a:t>T Array</a:t>
            </a:r>
            <a:endParaRPr lang="en-GB" sz="1400" dirty="0">
              <a:solidFill>
                <a:srgbClr val="000000"/>
              </a:solidFill>
            </a:endParaRPr>
          </a:p>
        </p:txBody>
      </p:sp>
    </p:spTree>
    <p:extLst>
      <p:ext uri="{BB962C8B-B14F-4D97-AF65-F5344CB8AC3E}">
        <p14:creationId xmlns:p14="http://schemas.microsoft.com/office/powerpoint/2010/main" val="66565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500"/>
                                        <p:tgtEl>
                                          <p:spTgt spid="7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500"/>
                                        <p:tgtEl>
                                          <p:spTgt spid="73"/>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500"/>
                                        <p:tgtEl>
                                          <p:spTgt spid="7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500"/>
                                        <p:tgtEl>
                                          <p:spTgt spid="6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500"/>
                                        <p:tgtEl>
                                          <p:spTgt spid="66"/>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0"/>
                                        </p:tgtEl>
                                        <p:attrNameLst>
                                          <p:attrName>style.visibility</p:attrName>
                                        </p:attrNameLst>
                                      </p:cBhvr>
                                      <p:to>
                                        <p:strVal val="visible"/>
                                      </p:to>
                                    </p:set>
                                    <p:animEffect transition="in" filter="fade">
                                      <p:cBhvr>
                                        <p:cTn id="60" dur="500"/>
                                        <p:tgtEl>
                                          <p:spTgt spid="10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childTnLst>
                          </p:cTn>
                        </p:par>
                        <p:par>
                          <p:cTn id="74" fill="hold">
                            <p:stCondLst>
                              <p:cond delay="3500"/>
                            </p:stCondLst>
                            <p:childTnLst>
                              <p:par>
                                <p:cTn id="75" presetID="1" presetClass="entr" presetSubtype="0" fill="hold" grpId="0" nodeType="after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childTnLst>
                          </p:cTn>
                        </p:par>
                        <p:par>
                          <p:cTn id="81" fill="hold">
                            <p:stCondLst>
                              <p:cond delay="3500"/>
                            </p:stCondLst>
                            <p:childTnLst>
                              <p:par>
                                <p:cTn id="82" presetID="10" presetClass="entr" presetSubtype="0"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500"/>
                                        <p:tgtEl>
                                          <p:spTgt spid="3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500"/>
                                        <p:tgtEl>
                                          <p:spTgt spid="4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500"/>
                                        <p:tgtEl>
                                          <p:spTgt spid="4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fade">
                                      <p:cBhvr>
                                        <p:cTn id="126" dur="500"/>
                                        <p:tgtEl>
                                          <p:spTgt spid="4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fade">
                                      <p:cBhvr>
                                        <p:cTn id="129" dur="500"/>
                                        <p:tgtEl>
                                          <p:spTgt spid="4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fade">
                                      <p:cBhvr>
                                        <p:cTn id="132" dur="500"/>
                                        <p:tgtEl>
                                          <p:spTgt spid="4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fade">
                                      <p:cBhvr>
                                        <p:cTn id="135" dur="500"/>
                                        <p:tgtEl>
                                          <p:spTgt spid="4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31"/>
                                        </p:tgtEl>
                                        <p:attrNameLst>
                                          <p:attrName>style.visibility</p:attrName>
                                        </p:attrNameLst>
                                      </p:cBhvr>
                                      <p:to>
                                        <p:strVal val="visible"/>
                                      </p:to>
                                    </p:set>
                                    <p:animEffect transition="in" filter="fade">
                                      <p:cBhvr>
                                        <p:cTn id="138" dur="500"/>
                                        <p:tgtEl>
                                          <p:spTgt spid="131"/>
                                        </p:tgtEl>
                                      </p:cBhvr>
                                    </p:animEffect>
                                  </p:childTnLst>
                                </p:cTn>
                              </p:par>
                              <p:par>
                                <p:cTn id="139" presetID="10" presetClass="entr" presetSubtype="0" fill="hold" nodeType="with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fade">
                                      <p:cBhvr>
                                        <p:cTn id="141" dur="500"/>
                                        <p:tgtEl>
                                          <p:spTgt spid="26"/>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500"/>
                                        <p:tgtEl>
                                          <p:spTgt spid="104"/>
                                        </p:tgtEl>
                                      </p:cBhvr>
                                    </p:animEffect>
                                  </p:childTnLst>
                                </p:cTn>
                              </p:par>
                              <p:par>
                                <p:cTn id="147" presetID="10" presetClass="entr" presetSubtype="0" fill="hold" nodeType="withEffect">
                                  <p:stCondLst>
                                    <p:cond delay="0"/>
                                  </p:stCondLst>
                                  <p:childTnLst>
                                    <p:set>
                                      <p:cBhvr>
                                        <p:cTn id="148" dur="1" fill="hold">
                                          <p:stCondLst>
                                            <p:cond delay="0"/>
                                          </p:stCondLst>
                                        </p:cTn>
                                        <p:tgtEl>
                                          <p:spTgt spid="103"/>
                                        </p:tgtEl>
                                        <p:attrNameLst>
                                          <p:attrName>style.visibility</p:attrName>
                                        </p:attrNameLst>
                                      </p:cBhvr>
                                      <p:to>
                                        <p:strVal val="visible"/>
                                      </p:to>
                                    </p:set>
                                    <p:animEffect transition="in" filter="fade">
                                      <p:cBhvr>
                                        <p:cTn id="149" dur="500"/>
                                        <p:tgtEl>
                                          <p:spTgt spid="103"/>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87"/>
                                        </p:tgtEl>
                                        <p:attrNameLst>
                                          <p:attrName>style.visibility</p:attrName>
                                        </p:attrNameLst>
                                      </p:cBhvr>
                                      <p:to>
                                        <p:strVal val="visible"/>
                                      </p:to>
                                    </p:set>
                                    <p:animEffect transition="in" filter="fade">
                                      <p:cBhvr>
                                        <p:cTn id="152" dur="500"/>
                                        <p:tgtEl>
                                          <p:spTgt spid="8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88"/>
                                        </p:tgtEl>
                                        <p:attrNameLst>
                                          <p:attrName>style.visibility</p:attrName>
                                        </p:attrNameLst>
                                      </p:cBhvr>
                                      <p:to>
                                        <p:strVal val="visible"/>
                                      </p:to>
                                    </p:set>
                                    <p:animEffect transition="in" filter="fade">
                                      <p:cBhvr>
                                        <p:cTn id="155" dur="500"/>
                                        <p:tgtEl>
                                          <p:spTgt spid="8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86"/>
                                        </p:tgtEl>
                                        <p:attrNameLst>
                                          <p:attrName>style.visibility</p:attrName>
                                        </p:attrNameLst>
                                      </p:cBhvr>
                                      <p:to>
                                        <p:strVal val="visible"/>
                                      </p:to>
                                    </p:set>
                                    <p:animEffect transition="in" filter="fade">
                                      <p:cBhvr>
                                        <p:cTn id="158" dur="500"/>
                                        <p:tgtEl>
                                          <p:spTgt spid="8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05"/>
                                        </p:tgtEl>
                                        <p:attrNameLst>
                                          <p:attrName>style.visibility</p:attrName>
                                        </p:attrNameLst>
                                      </p:cBhvr>
                                      <p:to>
                                        <p:strVal val="visible"/>
                                      </p:to>
                                    </p:set>
                                    <p:animEffect transition="in" filter="fade">
                                      <p:cBhvr>
                                        <p:cTn id="161" dur="500"/>
                                        <p:tgtEl>
                                          <p:spTgt spid="105"/>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02"/>
                                        </p:tgtEl>
                                        <p:attrNameLst>
                                          <p:attrName>style.visibility</p:attrName>
                                        </p:attrNameLst>
                                      </p:cBhvr>
                                      <p:to>
                                        <p:strVal val="visible"/>
                                      </p:to>
                                    </p:set>
                                    <p:animEffect transition="in" filter="fade">
                                      <p:cBhvr>
                                        <p:cTn id="164" dur="500"/>
                                        <p:tgtEl>
                                          <p:spTgt spid="10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5"/>
                                        </p:tgtEl>
                                        <p:attrNameLst>
                                          <p:attrName>style.visibility</p:attrName>
                                        </p:attrNameLst>
                                      </p:cBhvr>
                                      <p:to>
                                        <p:strVal val="visible"/>
                                      </p:to>
                                    </p:set>
                                    <p:animEffect transition="in" filter="fade">
                                      <p:cBhvr>
                                        <p:cTn id="167" dur="500"/>
                                        <p:tgtEl>
                                          <p:spTgt spid="2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110"/>
                                        </p:tgtEl>
                                        <p:attrNameLst>
                                          <p:attrName>style.visibility</p:attrName>
                                        </p:attrNameLst>
                                      </p:cBhvr>
                                      <p:to>
                                        <p:strVal val="visible"/>
                                      </p:to>
                                    </p:set>
                                    <p:animEffect transition="in" filter="fade">
                                      <p:cBhvr>
                                        <p:cTn id="172" dur="500"/>
                                        <p:tgtEl>
                                          <p:spTgt spid="110"/>
                                        </p:tgtEl>
                                      </p:cBhvr>
                                    </p:animEffect>
                                  </p:childTnLst>
                                </p:cTn>
                              </p:par>
                              <p:par>
                                <p:cTn id="173" presetID="10" presetClass="entr" presetSubtype="0" fill="hold" nodeType="withEffect">
                                  <p:stCondLst>
                                    <p:cond delay="0"/>
                                  </p:stCondLst>
                                  <p:childTnLst>
                                    <p:set>
                                      <p:cBhvr>
                                        <p:cTn id="174" dur="1" fill="hold">
                                          <p:stCondLst>
                                            <p:cond delay="0"/>
                                          </p:stCondLst>
                                        </p:cTn>
                                        <p:tgtEl>
                                          <p:spTgt spid="109"/>
                                        </p:tgtEl>
                                        <p:attrNameLst>
                                          <p:attrName>style.visibility</p:attrName>
                                        </p:attrNameLst>
                                      </p:cBhvr>
                                      <p:to>
                                        <p:strVal val="visible"/>
                                      </p:to>
                                    </p:set>
                                    <p:animEffect transition="in" filter="fade">
                                      <p:cBhvr>
                                        <p:cTn id="175" dur="500"/>
                                        <p:tgtEl>
                                          <p:spTgt spid="109"/>
                                        </p:tgtEl>
                                      </p:cBhvr>
                                    </p:animEffect>
                                  </p:childTnLst>
                                </p:cTn>
                              </p:par>
                              <p:par>
                                <p:cTn id="176" presetID="10" presetClass="entr" presetSubtype="0" fill="hold" nodeType="withEffect">
                                  <p:stCondLst>
                                    <p:cond delay="0"/>
                                  </p:stCondLst>
                                  <p:childTnLst>
                                    <p:set>
                                      <p:cBhvr>
                                        <p:cTn id="177" dur="1" fill="hold">
                                          <p:stCondLst>
                                            <p:cond delay="0"/>
                                          </p:stCondLst>
                                        </p:cTn>
                                        <p:tgtEl>
                                          <p:spTgt spid="108"/>
                                        </p:tgtEl>
                                        <p:attrNameLst>
                                          <p:attrName>style.visibility</p:attrName>
                                        </p:attrNameLst>
                                      </p:cBhvr>
                                      <p:to>
                                        <p:strVal val="visible"/>
                                      </p:to>
                                    </p:set>
                                    <p:animEffect transition="in" filter="fade">
                                      <p:cBhvr>
                                        <p:cTn id="178" dur="500"/>
                                        <p:tgtEl>
                                          <p:spTgt spid="108"/>
                                        </p:tgtEl>
                                      </p:cBhvr>
                                    </p:animEffect>
                                  </p:childTnLst>
                                </p:cTn>
                              </p:par>
                              <p:par>
                                <p:cTn id="179" presetID="10" presetClass="entr" presetSubtype="0" fill="hold" nodeType="withEffect">
                                  <p:stCondLst>
                                    <p:cond delay="0"/>
                                  </p:stCondLst>
                                  <p:childTnLst>
                                    <p:set>
                                      <p:cBhvr>
                                        <p:cTn id="180" dur="1" fill="hold">
                                          <p:stCondLst>
                                            <p:cond delay="0"/>
                                          </p:stCondLst>
                                        </p:cTn>
                                        <p:tgtEl>
                                          <p:spTgt spid="107"/>
                                        </p:tgtEl>
                                        <p:attrNameLst>
                                          <p:attrName>style.visibility</p:attrName>
                                        </p:attrNameLst>
                                      </p:cBhvr>
                                      <p:to>
                                        <p:strVal val="visible"/>
                                      </p:to>
                                    </p:set>
                                    <p:animEffect transition="in" filter="fade">
                                      <p:cBhvr>
                                        <p:cTn id="181" dur="500"/>
                                        <p:tgtEl>
                                          <p:spTgt spid="107"/>
                                        </p:tgtEl>
                                      </p:cBhvr>
                                    </p:animEffect>
                                  </p:childTnLst>
                                </p:cTn>
                              </p:par>
                              <p:par>
                                <p:cTn id="182" presetID="10" presetClass="entr" presetSubtype="0" fill="hold" nodeType="withEffect">
                                  <p:stCondLst>
                                    <p:cond delay="0"/>
                                  </p:stCondLst>
                                  <p:childTnLst>
                                    <p:set>
                                      <p:cBhvr>
                                        <p:cTn id="183" dur="1" fill="hold">
                                          <p:stCondLst>
                                            <p:cond delay="0"/>
                                          </p:stCondLst>
                                        </p:cTn>
                                        <p:tgtEl>
                                          <p:spTgt spid="106"/>
                                        </p:tgtEl>
                                        <p:attrNameLst>
                                          <p:attrName>style.visibility</p:attrName>
                                        </p:attrNameLst>
                                      </p:cBhvr>
                                      <p:to>
                                        <p:strVal val="visible"/>
                                      </p:to>
                                    </p:set>
                                    <p:animEffect transition="in" filter="fade">
                                      <p:cBhvr>
                                        <p:cTn id="184" dur="500"/>
                                        <p:tgtEl>
                                          <p:spTgt spid="106"/>
                                        </p:tgtEl>
                                      </p:cBhvr>
                                    </p:animEffect>
                                  </p:childTnLst>
                                </p:cTn>
                              </p:par>
                              <p:par>
                                <p:cTn id="185" presetID="10" presetClass="entr" presetSubtype="0" fill="hold" nodeType="withEffect">
                                  <p:stCondLst>
                                    <p:cond delay="0"/>
                                  </p:stCondLst>
                                  <p:childTnLst>
                                    <p:set>
                                      <p:cBhvr>
                                        <p:cTn id="186" dur="1" fill="hold">
                                          <p:stCondLst>
                                            <p:cond delay="0"/>
                                          </p:stCondLst>
                                        </p:cTn>
                                        <p:tgtEl>
                                          <p:spTgt spid="138"/>
                                        </p:tgtEl>
                                        <p:attrNameLst>
                                          <p:attrName>style.visibility</p:attrName>
                                        </p:attrNameLst>
                                      </p:cBhvr>
                                      <p:to>
                                        <p:strVal val="visible"/>
                                      </p:to>
                                    </p:set>
                                    <p:animEffect transition="in" filter="fade">
                                      <p:cBhvr>
                                        <p:cTn id="187" dur="500"/>
                                        <p:tgtEl>
                                          <p:spTgt spid="138"/>
                                        </p:tgtEl>
                                      </p:cBhvr>
                                    </p:animEffect>
                                  </p:childTnLst>
                                </p:cTn>
                              </p:par>
                              <p:par>
                                <p:cTn id="188" presetID="10" presetClass="entr" presetSubtype="0" fill="hold" nodeType="withEffect">
                                  <p:stCondLst>
                                    <p:cond delay="0"/>
                                  </p:stCondLst>
                                  <p:childTnLst>
                                    <p:set>
                                      <p:cBhvr>
                                        <p:cTn id="189" dur="1" fill="hold">
                                          <p:stCondLst>
                                            <p:cond delay="0"/>
                                          </p:stCondLst>
                                        </p:cTn>
                                        <p:tgtEl>
                                          <p:spTgt spid="118"/>
                                        </p:tgtEl>
                                        <p:attrNameLst>
                                          <p:attrName>style.visibility</p:attrName>
                                        </p:attrNameLst>
                                      </p:cBhvr>
                                      <p:to>
                                        <p:strVal val="visible"/>
                                      </p:to>
                                    </p:set>
                                    <p:animEffect transition="in" filter="fade">
                                      <p:cBhvr>
                                        <p:cTn id="190" dur="500"/>
                                        <p:tgtEl>
                                          <p:spTgt spid="118"/>
                                        </p:tgtEl>
                                      </p:cBhvr>
                                    </p:animEffect>
                                  </p:childTnLst>
                                </p:cTn>
                              </p:par>
                              <p:par>
                                <p:cTn id="191" presetID="10" presetClass="entr" presetSubtype="0" fill="hold" nodeType="withEffect">
                                  <p:stCondLst>
                                    <p:cond delay="0"/>
                                  </p:stCondLst>
                                  <p:childTnLst>
                                    <p:set>
                                      <p:cBhvr>
                                        <p:cTn id="192" dur="1" fill="hold">
                                          <p:stCondLst>
                                            <p:cond delay="0"/>
                                          </p:stCondLst>
                                        </p:cTn>
                                        <p:tgtEl>
                                          <p:spTgt spid="119"/>
                                        </p:tgtEl>
                                        <p:attrNameLst>
                                          <p:attrName>style.visibility</p:attrName>
                                        </p:attrNameLst>
                                      </p:cBhvr>
                                      <p:to>
                                        <p:strVal val="visible"/>
                                      </p:to>
                                    </p:set>
                                    <p:animEffect transition="in" filter="fade">
                                      <p:cBhvr>
                                        <p:cTn id="193" dur="500"/>
                                        <p:tgtEl>
                                          <p:spTgt spid="119"/>
                                        </p:tgtEl>
                                      </p:cBhvr>
                                    </p:animEffect>
                                  </p:childTnLst>
                                </p:cTn>
                              </p:par>
                              <p:par>
                                <p:cTn id="194" presetID="10" presetClass="entr" presetSubtype="0" fill="hold" nodeType="withEffect">
                                  <p:stCondLst>
                                    <p:cond delay="0"/>
                                  </p:stCondLst>
                                  <p:childTnLst>
                                    <p:set>
                                      <p:cBhvr>
                                        <p:cTn id="195" dur="1" fill="hold">
                                          <p:stCondLst>
                                            <p:cond delay="0"/>
                                          </p:stCondLst>
                                        </p:cTn>
                                        <p:tgtEl>
                                          <p:spTgt spid="120"/>
                                        </p:tgtEl>
                                        <p:attrNameLst>
                                          <p:attrName>style.visibility</p:attrName>
                                        </p:attrNameLst>
                                      </p:cBhvr>
                                      <p:to>
                                        <p:strVal val="visible"/>
                                      </p:to>
                                    </p:set>
                                    <p:animEffect transition="in" filter="fade">
                                      <p:cBhvr>
                                        <p:cTn id="196" dur="500"/>
                                        <p:tgtEl>
                                          <p:spTgt spid="12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15"/>
                                        </p:tgtEl>
                                        <p:attrNameLst>
                                          <p:attrName>style.visibility</p:attrName>
                                        </p:attrNameLst>
                                      </p:cBhvr>
                                      <p:to>
                                        <p:strVal val="visible"/>
                                      </p:to>
                                    </p:set>
                                    <p:animEffect transition="in" filter="fade">
                                      <p:cBhvr>
                                        <p:cTn id="199" dur="500"/>
                                        <p:tgtEl>
                                          <p:spTgt spid="115"/>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14"/>
                                        </p:tgtEl>
                                        <p:attrNameLst>
                                          <p:attrName>style.visibility</p:attrName>
                                        </p:attrNameLst>
                                      </p:cBhvr>
                                      <p:to>
                                        <p:strVal val="visible"/>
                                      </p:to>
                                    </p:set>
                                    <p:animEffect transition="in" filter="fade">
                                      <p:cBhvr>
                                        <p:cTn id="202" dur="500"/>
                                        <p:tgtEl>
                                          <p:spTgt spid="114"/>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41"/>
                                        </p:tgtEl>
                                        <p:attrNameLst>
                                          <p:attrName>style.visibility</p:attrName>
                                        </p:attrNameLst>
                                      </p:cBhvr>
                                      <p:to>
                                        <p:strVal val="visible"/>
                                      </p:to>
                                    </p:set>
                                    <p:animEffect transition="in" filter="fade">
                                      <p:cBhvr>
                                        <p:cTn id="205" dur="500"/>
                                        <p:tgtEl>
                                          <p:spTgt spid="14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13"/>
                                        </p:tgtEl>
                                        <p:attrNameLst>
                                          <p:attrName>style.visibility</p:attrName>
                                        </p:attrNameLst>
                                      </p:cBhvr>
                                      <p:to>
                                        <p:strVal val="visible"/>
                                      </p:to>
                                    </p:set>
                                    <p:animEffect transition="in" filter="fade">
                                      <p:cBhvr>
                                        <p:cTn id="208" dur="500"/>
                                        <p:tgtEl>
                                          <p:spTgt spid="113"/>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91"/>
                                        </p:tgtEl>
                                        <p:attrNameLst>
                                          <p:attrName>style.visibility</p:attrName>
                                        </p:attrNameLst>
                                      </p:cBhvr>
                                      <p:to>
                                        <p:strVal val="visible"/>
                                      </p:to>
                                    </p:set>
                                    <p:animEffect transition="in" filter="fade">
                                      <p:cBhvr>
                                        <p:cTn id="211" dur="500"/>
                                        <p:tgtEl>
                                          <p:spTgt spid="91"/>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92"/>
                                        </p:tgtEl>
                                        <p:attrNameLst>
                                          <p:attrName>style.visibility</p:attrName>
                                        </p:attrNameLst>
                                      </p:cBhvr>
                                      <p:to>
                                        <p:strVal val="visible"/>
                                      </p:to>
                                    </p:set>
                                    <p:animEffect transition="in" filter="fade">
                                      <p:cBhvr>
                                        <p:cTn id="214" dur="500"/>
                                        <p:tgtEl>
                                          <p:spTgt spid="92"/>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90"/>
                                        </p:tgtEl>
                                        <p:attrNameLst>
                                          <p:attrName>style.visibility</p:attrName>
                                        </p:attrNameLst>
                                      </p:cBhvr>
                                      <p:to>
                                        <p:strVal val="visible"/>
                                      </p:to>
                                    </p:set>
                                    <p:animEffect transition="in" filter="fade">
                                      <p:cBhvr>
                                        <p:cTn id="217" dur="500"/>
                                        <p:tgtEl>
                                          <p:spTgt spid="90"/>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89"/>
                                        </p:tgtEl>
                                        <p:attrNameLst>
                                          <p:attrName>style.visibility</p:attrName>
                                        </p:attrNameLst>
                                      </p:cBhvr>
                                      <p:to>
                                        <p:strVal val="visible"/>
                                      </p:to>
                                    </p:set>
                                    <p:animEffect transition="in" filter="fade">
                                      <p:cBhvr>
                                        <p:cTn id="220" dur="500"/>
                                        <p:tgtEl>
                                          <p:spTgt spid="89"/>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01"/>
                                        </p:tgtEl>
                                        <p:attrNameLst>
                                          <p:attrName>style.visibility</p:attrName>
                                        </p:attrNameLst>
                                      </p:cBhvr>
                                      <p:to>
                                        <p:strVal val="visible"/>
                                      </p:to>
                                    </p:set>
                                    <p:animEffect transition="in" filter="fade">
                                      <p:cBhvr>
                                        <p:cTn id="223" dur="500"/>
                                        <p:tgtEl>
                                          <p:spTgt spid="101"/>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12"/>
                                        </p:tgtEl>
                                        <p:attrNameLst>
                                          <p:attrName>style.visibility</p:attrName>
                                        </p:attrNameLst>
                                      </p:cBhvr>
                                      <p:to>
                                        <p:strVal val="visible"/>
                                      </p:to>
                                    </p:set>
                                    <p:animEffect transition="in" filter="fade">
                                      <p:cBhvr>
                                        <p:cTn id="229" dur="500"/>
                                        <p:tgtEl>
                                          <p:spTgt spid="112"/>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11"/>
                                        </p:tgtEl>
                                        <p:attrNameLst>
                                          <p:attrName>style.visibility</p:attrName>
                                        </p:attrNameLst>
                                      </p:cBhvr>
                                      <p:to>
                                        <p:strVal val="visible"/>
                                      </p:to>
                                    </p:set>
                                    <p:animEffect transition="in" filter="fade">
                                      <p:cBhvr>
                                        <p:cTn id="232" dur="500"/>
                                        <p:tgtEl>
                                          <p:spTgt spid="111"/>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24"/>
                                        </p:tgtEl>
                                        <p:attrNameLst>
                                          <p:attrName>style.visibility</p:attrName>
                                        </p:attrNameLst>
                                      </p:cBhvr>
                                      <p:to>
                                        <p:strVal val="visible"/>
                                      </p:to>
                                    </p:set>
                                    <p:animEffect transition="in" filter="fade">
                                      <p:cBhvr>
                                        <p:cTn id="235" dur="500"/>
                                        <p:tgtEl>
                                          <p:spTgt spid="24"/>
                                        </p:tgtEl>
                                      </p:cBhvr>
                                    </p:animEffec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nodeType="clickEffect">
                                  <p:stCondLst>
                                    <p:cond delay="0"/>
                                  </p:stCondLst>
                                  <p:childTnLst>
                                    <p:set>
                                      <p:cBhvr>
                                        <p:cTn id="239" dur="1" fill="hold">
                                          <p:stCondLst>
                                            <p:cond delay="0"/>
                                          </p:stCondLst>
                                        </p:cTn>
                                        <p:tgtEl>
                                          <p:spTgt spid="121"/>
                                        </p:tgtEl>
                                        <p:attrNameLst>
                                          <p:attrName>style.visibility</p:attrName>
                                        </p:attrNameLst>
                                      </p:cBhvr>
                                      <p:to>
                                        <p:strVal val="visible"/>
                                      </p:to>
                                    </p:set>
                                    <p:animEffect transition="in" filter="fade">
                                      <p:cBhvr>
                                        <p:cTn id="240" dur="500"/>
                                        <p:tgtEl>
                                          <p:spTgt spid="121"/>
                                        </p:tgtEl>
                                      </p:cBhvr>
                                    </p:animEffect>
                                  </p:childTnLst>
                                </p:cTn>
                              </p:par>
                              <p:par>
                                <p:cTn id="241" presetID="10" presetClass="entr" presetSubtype="0" fill="hold" nodeType="withEffect">
                                  <p:stCondLst>
                                    <p:cond delay="0"/>
                                  </p:stCondLst>
                                  <p:childTnLst>
                                    <p:set>
                                      <p:cBhvr>
                                        <p:cTn id="242" dur="1" fill="hold">
                                          <p:stCondLst>
                                            <p:cond delay="0"/>
                                          </p:stCondLst>
                                        </p:cTn>
                                        <p:tgtEl>
                                          <p:spTgt spid="122"/>
                                        </p:tgtEl>
                                        <p:attrNameLst>
                                          <p:attrName>style.visibility</p:attrName>
                                        </p:attrNameLst>
                                      </p:cBhvr>
                                      <p:to>
                                        <p:strVal val="visible"/>
                                      </p:to>
                                    </p:set>
                                    <p:animEffect transition="in" filter="fade">
                                      <p:cBhvr>
                                        <p:cTn id="243" dur="500"/>
                                        <p:tgtEl>
                                          <p:spTgt spid="122"/>
                                        </p:tgtEl>
                                      </p:cBhvr>
                                    </p:animEffect>
                                  </p:childTnLst>
                                </p:cTn>
                              </p:par>
                              <p:par>
                                <p:cTn id="244" presetID="10" presetClass="entr" presetSubtype="0" fill="hold" nodeType="withEffect">
                                  <p:stCondLst>
                                    <p:cond delay="0"/>
                                  </p:stCondLst>
                                  <p:childTnLst>
                                    <p:set>
                                      <p:cBhvr>
                                        <p:cTn id="245" dur="1" fill="hold">
                                          <p:stCondLst>
                                            <p:cond delay="0"/>
                                          </p:stCondLst>
                                        </p:cTn>
                                        <p:tgtEl>
                                          <p:spTgt spid="123"/>
                                        </p:tgtEl>
                                        <p:attrNameLst>
                                          <p:attrName>style.visibility</p:attrName>
                                        </p:attrNameLst>
                                      </p:cBhvr>
                                      <p:to>
                                        <p:strVal val="visible"/>
                                      </p:to>
                                    </p:set>
                                    <p:animEffect transition="in" filter="fade">
                                      <p:cBhvr>
                                        <p:cTn id="246" dur="500"/>
                                        <p:tgtEl>
                                          <p:spTgt spid="123"/>
                                        </p:tgtEl>
                                      </p:cBhvr>
                                    </p:animEffect>
                                  </p:childTnLst>
                                </p:cTn>
                              </p:par>
                              <p:par>
                                <p:cTn id="247" presetID="10" presetClass="entr" presetSubtype="0" fill="hold" nodeType="withEffect">
                                  <p:stCondLst>
                                    <p:cond delay="0"/>
                                  </p:stCondLst>
                                  <p:childTnLst>
                                    <p:set>
                                      <p:cBhvr>
                                        <p:cTn id="248" dur="1" fill="hold">
                                          <p:stCondLst>
                                            <p:cond delay="0"/>
                                          </p:stCondLst>
                                        </p:cTn>
                                        <p:tgtEl>
                                          <p:spTgt spid="124"/>
                                        </p:tgtEl>
                                        <p:attrNameLst>
                                          <p:attrName>style.visibility</p:attrName>
                                        </p:attrNameLst>
                                      </p:cBhvr>
                                      <p:to>
                                        <p:strVal val="visible"/>
                                      </p:to>
                                    </p:set>
                                    <p:animEffect transition="in" filter="fade">
                                      <p:cBhvr>
                                        <p:cTn id="249" dur="500"/>
                                        <p:tgtEl>
                                          <p:spTgt spid="124"/>
                                        </p:tgtEl>
                                      </p:cBhvr>
                                    </p:animEffect>
                                  </p:childTnLst>
                                </p:cTn>
                              </p:par>
                              <p:par>
                                <p:cTn id="250" presetID="10" presetClass="entr" presetSubtype="0" fill="hold" nodeType="withEffect">
                                  <p:stCondLst>
                                    <p:cond delay="0"/>
                                  </p:stCondLst>
                                  <p:childTnLst>
                                    <p:set>
                                      <p:cBhvr>
                                        <p:cTn id="251" dur="1" fill="hold">
                                          <p:stCondLst>
                                            <p:cond delay="0"/>
                                          </p:stCondLst>
                                        </p:cTn>
                                        <p:tgtEl>
                                          <p:spTgt spid="125"/>
                                        </p:tgtEl>
                                        <p:attrNameLst>
                                          <p:attrName>style.visibility</p:attrName>
                                        </p:attrNameLst>
                                      </p:cBhvr>
                                      <p:to>
                                        <p:strVal val="visible"/>
                                      </p:to>
                                    </p:set>
                                    <p:animEffect transition="in" filter="fade">
                                      <p:cBhvr>
                                        <p:cTn id="252" dur="500"/>
                                        <p:tgtEl>
                                          <p:spTgt spid="125"/>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94"/>
                                        </p:tgtEl>
                                        <p:attrNameLst>
                                          <p:attrName>style.visibility</p:attrName>
                                        </p:attrNameLst>
                                      </p:cBhvr>
                                      <p:to>
                                        <p:strVal val="visible"/>
                                      </p:to>
                                    </p:set>
                                    <p:animEffect transition="in" filter="fade">
                                      <p:cBhvr>
                                        <p:cTn id="255" dur="500"/>
                                        <p:tgtEl>
                                          <p:spTgt spid="94"/>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95"/>
                                        </p:tgtEl>
                                        <p:attrNameLst>
                                          <p:attrName>style.visibility</p:attrName>
                                        </p:attrNameLst>
                                      </p:cBhvr>
                                      <p:to>
                                        <p:strVal val="visible"/>
                                      </p:to>
                                    </p:set>
                                    <p:animEffect transition="in" filter="fade">
                                      <p:cBhvr>
                                        <p:cTn id="258" dur="500"/>
                                        <p:tgtEl>
                                          <p:spTgt spid="95"/>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97"/>
                                        </p:tgtEl>
                                        <p:attrNameLst>
                                          <p:attrName>style.visibility</p:attrName>
                                        </p:attrNameLst>
                                      </p:cBhvr>
                                      <p:to>
                                        <p:strVal val="visible"/>
                                      </p:to>
                                    </p:set>
                                    <p:animEffect transition="in" filter="fade">
                                      <p:cBhvr>
                                        <p:cTn id="261" dur="500"/>
                                        <p:tgtEl>
                                          <p:spTgt spid="9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96"/>
                                        </p:tgtEl>
                                        <p:attrNameLst>
                                          <p:attrName>style.visibility</p:attrName>
                                        </p:attrNameLst>
                                      </p:cBhvr>
                                      <p:to>
                                        <p:strVal val="visible"/>
                                      </p:to>
                                    </p:set>
                                    <p:animEffect transition="in" filter="fade">
                                      <p:cBhvr>
                                        <p:cTn id="264" dur="500"/>
                                        <p:tgtEl>
                                          <p:spTgt spid="96"/>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93"/>
                                        </p:tgtEl>
                                        <p:attrNameLst>
                                          <p:attrName>style.visibility</p:attrName>
                                        </p:attrNameLst>
                                      </p:cBhvr>
                                      <p:to>
                                        <p:strVal val="visible"/>
                                      </p:to>
                                    </p:set>
                                    <p:animEffect transition="in" filter="fade">
                                      <p:cBhvr>
                                        <p:cTn id="267" dur="500"/>
                                        <p:tgtEl>
                                          <p:spTgt spid="93"/>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83"/>
                                        </p:tgtEl>
                                        <p:attrNameLst>
                                          <p:attrName>style.visibility</p:attrName>
                                        </p:attrNameLst>
                                      </p:cBhvr>
                                      <p:to>
                                        <p:strVal val="visible"/>
                                      </p:to>
                                    </p:set>
                                    <p:animEffect transition="in" filter="fade">
                                      <p:cBhvr>
                                        <p:cTn id="270" dur="500"/>
                                        <p:tgtEl>
                                          <p:spTgt spid="83"/>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140"/>
                                        </p:tgtEl>
                                        <p:attrNameLst>
                                          <p:attrName>style.visibility</p:attrName>
                                        </p:attrNameLst>
                                      </p:cBhvr>
                                      <p:to>
                                        <p:strVal val="visible"/>
                                      </p:to>
                                    </p:set>
                                    <p:animEffect transition="in" filter="fade">
                                      <p:cBhvr>
                                        <p:cTn id="273" dur="500"/>
                                        <p:tgtEl>
                                          <p:spTgt spid="140"/>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23"/>
                                        </p:tgtEl>
                                        <p:attrNameLst>
                                          <p:attrName>style.visibility</p:attrName>
                                        </p:attrNameLst>
                                      </p:cBhvr>
                                      <p:to>
                                        <p:strVal val="visible"/>
                                      </p:to>
                                    </p:set>
                                    <p:animEffect transition="in" filter="fade">
                                      <p:cBhvr>
                                        <p:cTn id="276" dur="500"/>
                                        <p:tgtEl>
                                          <p:spTgt spid="23"/>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nodeType="clickEffect">
                                  <p:stCondLst>
                                    <p:cond delay="0"/>
                                  </p:stCondLst>
                                  <p:childTnLst>
                                    <p:set>
                                      <p:cBhvr>
                                        <p:cTn id="280" dur="1" fill="hold">
                                          <p:stCondLst>
                                            <p:cond delay="0"/>
                                          </p:stCondLst>
                                        </p:cTn>
                                        <p:tgtEl>
                                          <p:spTgt spid="130"/>
                                        </p:tgtEl>
                                        <p:attrNameLst>
                                          <p:attrName>style.visibility</p:attrName>
                                        </p:attrNameLst>
                                      </p:cBhvr>
                                      <p:to>
                                        <p:strVal val="visible"/>
                                      </p:to>
                                    </p:set>
                                    <p:animEffect transition="in" filter="fade">
                                      <p:cBhvr>
                                        <p:cTn id="281" dur="500"/>
                                        <p:tgtEl>
                                          <p:spTgt spid="130"/>
                                        </p:tgtEl>
                                      </p:cBhvr>
                                    </p:animEffect>
                                  </p:childTnLst>
                                </p:cTn>
                              </p:par>
                              <p:par>
                                <p:cTn id="282" presetID="10" presetClass="entr" presetSubtype="0" fill="hold" nodeType="withEffect">
                                  <p:stCondLst>
                                    <p:cond delay="0"/>
                                  </p:stCondLst>
                                  <p:childTnLst>
                                    <p:set>
                                      <p:cBhvr>
                                        <p:cTn id="283" dur="1" fill="hold">
                                          <p:stCondLst>
                                            <p:cond delay="0"/>
                                          </p:stCondLst>
                                        </p:cTn>
                                        <p:tgtEl>
                                          <p:spTgt spid="129"/>
                                        </p:tgtEl>
                                        <p:attrNameLst>
                                          <p:attrName>style.visibility</p:attrName>
                                        </p:attrNameLst>
                                      </p:cBhvr>
                                      <p:to>
                                        <p:strVal val="visible"/>
                                      </p:to>
                                    </p:set>
                                    <p:animEffect transition="in" filter="fade">
                                      <p:cBhvr>
                                        <p:cTn id="284" dur="500"/>
                                        <p:tgtEl>
                                          <p:spTgt spid="129"/>
                                        </p:tgtEl>
                                      </p:cBhvr>
                                    </p:animEffect>
                                  </p:childTnLst>
                                </p:cTn>
                              </p:par>
                              <p:par>
                                <p:cTn id="285" presetID="10" presetClass="entr" presetSubtype="0" fill="hold" nodeType="withEffect">
                                  <p:stCondLst>
                                    <p:cond delay="0"/>
                                  </p:stCondLst>
                                  <p:childTnLst>
                                    <p:set>
                                      <p:cBhvr>
                                        <p:cTn id="286" dur="1" fill="hold">
                                          <p:stCondLst>
                                            <p:cond delay="0"/>
                                          </p:stCondLst>
                                        </p:cTn>
                                        <p:tgtEl>
                                          <p:spTgt spid="128"/>
                                        </p:tgtEl>
                                        <p:attrNameLst>
                                          <p:attrName>style.visibility</p:attrName>
                                        </p:attrNameLst>
                                      </p:cBhvr>
                                      <p:to>
                                        <p:strVal val="visible"/>
                                      </p:to>
                                    </p:set>
                                    <p:animEffect transition="in" filter="fade">
                                      <p:cBhvr>
                                        <p:cTn id="287" dur="500"/>
                                        <p:tgtEl>
                                          <p:spTgt spid="128"/>
                                        </p:tgtEl>
                                      </p:cBhvr>
                                    </p:animEffect>
                                  </p:childTnLst>
                                </p:cTn>
                              </p:par>
                              <p:par>
                                <p:cTn id="288" presetID="10" presetClass="entr" presetSubtype="0" fill="hold" nodeType="withEffect">
                                  <p:stCondLst>
                                    <p:cond delay="0"/>
                                  </p:stCondLst>
                                  <p:childTnLst>
                                    <p:set>
                                      <p:cBhvr>
                                        <p:cTn id="289" dur="1" fill="hold">
                                          <p:stCondLst>
                                            <p:cond delay="0"/>
                                          </p:stCondLst>
                                        </p:cTn>
                                        <p:tgtEl>
                                          <p:spTgt spid="127"/>
                                        </p:tgtEl>
                                        <p:attrNameLst>
                                          <p:attrName>style.visibility</p:attrName>
                                        </p:attrNameLst>
                                      </p:cBhvr>
                                      <p:to>
                                        <p:strVal val="visible"/>
                                      </p:to>
                                    </p:set>
                                    <p:animEffect transition="in" filter="fade">
                                      <p:cBhvr>
                                        <p:cTn id="290" dur="500"/>
                                        <p:tgtEl>
                                          <p:spTgt spid="127"/>
                                        </p:tgtEl>
                                      </p:cBhvr>
                                    </p:animEffect>
                                  </p:childTnLst>
                                </p:cTn>
                              </p:par>
                              <p:par>
                                <p:cTn id="291" presetID="10" presetClass="entr" presetSubtype="0" fill="hold" nodeType="with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500"/>
                                        <p:tgtEl>
                                          <p:spTgt spid="135"/>
                                        </p:tgtEl>
                                      </p:cBhvr>
                                    </p:animEffect>
                                  </p:childTnLst>
                                </p:cTn>
                              </p:par>
                              <p:par>
                                <p:cTn id="294" presetID="10" presetClass="entr" presetSubtype="0" fill="hold" nodeType="withEffect">
                                  <p:stCondLst>
                                    <p:cond delay="0"/>
                                  </p:stCondLst>
                                  <p:childTnLst>
                                    <p:set>
                                      <p:cBhvr>
                                        <p:cTn id="295" dur="1" fill="hold">
                                          <p:stCondLst>
                                            <p:cond delay="0"/>
                                          </p:stCondLst>
                                        </p:cTn>
                                        <p:tgtEl>
                                          <p:spTgt spid="136"/>
                                        </p:tgtEl>
                                        <p:attrNameLst>
                                          <p:attrName>style.visibility</p:attrName>
                                        </p:attrNameLst>
                                      </p:cBhvr>
                                      <p:to>
                                        <p:strVal val="visible"/>
                                      </p:to>
                                    </p:set>
                                    <p:animEffect transition="in" filter="fade">
                                      <p:cBhvr>
                                        <p:cTn id="296" dur="500"/>
                                        <p:tgtEl>
                                          <p:spTgt spid="136"/>
                                        </p:tgtEl>
                                      </p:cBhvr>
                                    </p:animEffect>
                                  </p:childTnLst>
                                </p:cTn>
                              </p:par>
                              <p:par>
                                <p:cTn id="297" presetID="10" presetClass="entr" presetSubtype="0" fill="hold" grpId="0" nodeType="withEffect">
                                  <p:stCondLst>
                                    <p:cond delay="0"/>
                                  </p:stCondLst>
                                  <p:childTnLst>
                                    <p:set>
                                      <p:cBhvr>
                                        <p:cTn id="298" dur="1" fill="hold">
                                          <p:stCondLst>
                                            <p:cond delay="0"/>
                                          </p:stCondLst>
                                        </p:cTn>
                                        <p:tgtEl>
                                          <p:spTgt spid="134"/>
                                        </p:tgtEl>
                                        <p:attrNameLst>
                                          <p:attrName>style.visibility</p:attrName>
                                        </p:attrNameLst>
                                      </p:cBhvr>
                                      <p:to>
                                        <p:strVal val="visible"/>
                                      </p:to>
                                    </p:set>
                                    <p:animEffect transition="in" filter="fade">
                                      <p:cBhvr>
                                        <p:cTn id="299" dur="500"/>
                                        <p:tgtEl>
                                          <p:spTgt spid="134"/>
                                        </p:tgtEl>
                                      </p:cBhvr>
                                    </p:animEffect>
                                  </p:childTnLst>
                                </p:cTn>
                              </p:par>
                              <p:par>
                                <p:cTn id="300" presetID="10" presetClass="entr" presetSubtype="0" fill="hold" grpId="0" nodeType="withEffect">
                                  <p:stCondLst>
                                    <p:cond delay="0"/>
                                  </p:stCondLst>
                                  <p:childTnLst>
                                    <p:set>
                                      <p:cBhvr>
                                        <p:cTn id="301" dur="1" fill="hold">
                                          <p:stCondLst>
                                            <p:cond delay="0"/>
                                          </p:stCondLst>
                                        </p:cTn>
                                        <p:tgtEl>
                                          <p:spTgt spid="132"/>
                                        </p:tgtEl>
                                        <p:attrNameLst>
                                          <p:attrName>style.visibility</p:attrName>
                                        </p:attrNameLst>
                                      </p:cBhvr>
                                      <p:to>
                                        <p:strVal val="visible"/>
                                      </p:to>
                                    </p:set>
                                    <p:animEffect transition="in" filter="fade">
                                      <p:cBhvr>
                                        <p:cTn id="302" dur="500"/>
                                        <p:tgtEl>
                                          <p:spTgt spid="132"/>
                                        </p:tgtEl>
                                      </p:cBhvr>
                                    </p:animEffect>
                                  </p:childTnLst>
                                </p:cTn>
                              </p:par>
                              <p:par>
                                <p:cTn id="303" presetID="10" presetClass="entr" presetSubtype="0" fill="hold" grpId="0" nodeType="withEffect">
                                  <p:stCondLst>
                                    <p:cond delay="0"/>
                                  </p:stCondLst>
                                  <p:childTnLst>
                                    <p:set>
                                      <p:cBhvr>
                                        <p:cTn id="304" dur="1" fill="hold">
                                          <p:stCondLst>
                                            <p:cond delay="0"/>
                                          </p:stCondLst>
                                        </p:cTn>
                                        <p:tgtEl>
                                          <p:spTgt spid="116"/>
                                        </p:tgtEl>
                                        <p:attrNameLst>
                                          <p:attrName>style.visibility</p:attrName>
                                        </p:attrNameLst>
                                      </p:cBhvr>
                                      <p:to>
                                        <p:strVal val="visible"/>
                                      </p:to>
                                    </p:set>
                                    <p:animEffect transition="in" filter="fade">
                                      <p:cBhvr>
                                        <p:cTn id="305" dur="500"/>
                                        <p:tgtEl>
                                          <p:spTgt spid="116"/>
                                        </p:tgtEl>
                                      </p:cBhvr>
                                    </p:animEffect>
                                  </p:childTnLst>
                                </p:cTn>
                              </p:par>
                              <p:par>
                                <p:cTn id="306" presetID="10" presetClass="entr" presetSubtype="0" fill="hold" grpId="0" nodeType="withEffect">
                                  <p:stCondLst>
                                    <p:cond delay="0"/>
                                  </p:stCondLst>
                                  <p:childTnLst>
                                    <p:set>
                                      <p:cBhvr>
                                        <p:cTn id="307" dur="1" fill="hold">
                                          <p:stCondLst>
                                            <p:cond delay="0"/>
                                          </p:stCondLst>
                                        </p:cTn>
                                        <p:tgtEl>
                                          <p:spTgt spid="99"/>
                                        </p:tgtEl>
                                        <p:attrNameLst>
                                          <p:attrName>style.visibility</p:attrName>
                                        </p:attrNameLst>
                                      </p:cBhvr>
                                      <p:to>
                                        <p:strVal val="visible"/>
                                      </p:to>
                                    </p:set>
                                    <p:animEffect transition="in" filter="fade">
                                      <p:cBhvr>
                                        <p:cTn id="308" dur="500"/>
                                        <p:tgtEl>
                                          <p:spTgt spid="99"/>
                                        </p:tgtEl>
                                      </p:cBhvr>
                                    </p:animEffect>
                                  </p:childTnLst>
                                </p:cTn>
                              </p:par>
                              <p:par>
                                <p:cTn id="309" presetID="10" presetClass="entr" presetSubtype="0" fill="hold" grpId="0" nodeType="withEffect">
                                  <p:stCondLst>
                                    <p:cond delay="0"/>
                                  </p:stCondLst>
                                  <p:childTnLst>
                                    <p:set>
                                      <p:cBhvr>
                                        <p:cTn id="310" dur="1" fill="hold">
                                          <p:stCondLst>
                                            <p:cond delay="0"/>
                                          </p:stCondLst>
                                        </p:cTn>
                                        <p:tgtEl>
                                          <p:spTgt spid="84"/>
                                        </p:tgtEl>
                                        <p:attrNameLst>
                                          <p:attrName>style.visibility</p:attrName>
                                        </p:attrNameLst>
                                      </p:cBhvr>
                                      <p:to>
                                        <p:strVal val="visible"/>
                                      </p:to>
                                    </p:set>
                                    <p:animEffect transition="in" filter="fade">
                                      <p:cBhvr>
                                        <p:cTn id="311" dur="500"/>
                                        <p:tgtEl>
                                          <p:spTgt spid="84"/>
                                        </p:tgtEl>
                                      </p:cBhvr>
                                    </p:animEffect>
                                  </p:childTnLst>
                                </p:cTn>
                              </p:par>
                              <p:par>
                                <p:cTn id="312" presetID="10" presetClass="entr" presetSubtype="0" fill="hold" grpId="0" nodeType="withEffect">
                                  <p:stCondLst>
                                    <p:cond delay="0"/>
                                  </p:stCondLst>
                                  <p:childTnLst>
                                    <p:set>
                                      <p:cBhvr>
                                        <p:cTn id="313" dur="1" fill="hold">
                                          <p:stCondLst>
                                            <p:cond delay="0"/>
                                          </p:stCondLst>
                                        </p:cTn>
                                        <p:tgtEl>
                                          <p:spTgt spid="126"/>
                                        </p:tgtEl>
                                        <p:attrNameLst>
                                          <p:attrName>style.visibility</p:attrName>
                                        </p:attrNameLst>
                                      </p:cBhvr>
                                      <p:to>
                                        <p:strVal val="visible"/>
                                      </p:to>
                                    </p:set>
                                    <p:animEffect transition="in" filter="fade">
                                      <p:cBhvr>
                                        <p:cTn id="314" dur="500"/>
                                        <p:tgtEl>
                                          <p:spTgt spid="126"/>
                                        </p:tgtEl>
                                      </p:cBhvr>
                                    </p:animEffect>
                                  </p:childTnLst>
                                </p:cTn>
                              </p:par>
                              <p:par>
                                <p:cTn id="315" presetID="10" presetClass="entr" presetSubtype="0" fill="hold" grpId="0" nodeType="withEffect">
                                  <p:stCondLst>
                                    <p:cond delay="0"/>
                                  </p:stCondLst>
                                  <p:childTnLst>
                                    <p:set>
                                      <p:cBhvr>
                                        <p:cTn id="316" dur="1" fill="hold">
                                          <p:stCondLst>
                                            <p:cond delay="0"/>
                                          </p:stCondLst>
                                        </p:cTn>
                                        <p:tgtEl>
                                          <p:spTgt spid="139"/>
                                        </p:tgtEl>
                                        <p:attrNameLst>
                                          <p:attrName>style.visibility</p:attrName>
                                        </p:attrNameLst>
                                      </p:cBhvr>
                                      <p:to>
                                        <p:strVal val="visible"/>
                                      </p:to>
                                    </p:set>
                                    <p:animEffect transition="in" filter="fade">
                                      <p:cBhvr>
                                        <p:cTn id="317" dur="500"/>
                                        <p:tgtEl>
                                          <p:spTgt spid="139"/>
                                        </p:tgtEl>
                                      </p:cBhvr>
                                    </p:animEffect>
                                  </p:childTnLst>
                                </p:cTn>
                              </p:par>
                              <p:par>
                                <p:cTn id="318" presetID="10" presetClass="entr" presetSubtype="0" fill="hold" grpId="0" nodeType="withEffect">
                                  <p:stCondLst>
                                    <p:cond delay="0"/>
                                  </p:stCondLst>
                                  <p:childTnLst>
                                    <p:set>
                                      <p:cBhvr>
                                        <p:cTn id="319" dur="1" fill="hold">
                                          <p:stCondLst>
                                            <p:cond delay="0"/>
                                          </p:stCondLst>
                                        </p:cTn>
                                        <p:tgtEl>
                                          <p:spTgt spid="98"/>
                                        </p:tgtEl>
                                        <p:attrNameLst>
                                          <p:attrName>style.visibility</p:attrName>
                                        </p:attrNameLst>
                                      </p:cBhvr>
                                      <p:to>
                                        <p:strVal val="visible"/>
                                      </p:to>
                                    </p:set>
                                    <p:animEffect transition="in" filter="fade">
                                      <p:cBhvr>
                                        <p:cTn id="320" dur="500"/>
                                        <p:tgtEl>
                                          <p:spTgt spid="98"/>
                                        </p:tgtEl>
                                      </p:cBhvr>
                                    </p:animEffect>
                                  </p:childTnLst>
                                </p:cTn>
                              </p:par>
                              <p:par>
                                <p:cTn id="321" presetID="10" presetClass="entr" presetSubtype="0" fill="hold" grpId="0" nodeType="withEffect">
                                  <p:stCondLst>
                                    <p:cond delay="0"/>
                                  </p:stCondLst>
                                  <p:childTnLst>
                                    <p:set>
                                      <p:cBhvr>
                                        <p:cTn id="322" dur="1" fill="hold">
                                          <p:stCondLst>
                                            <p:cond delay="0"/>
                                          </p:stCondLst>
                                        </p:cTn>
                                        <p:tgtEl>
                                          <p:spTgt spid="22"/>
                                        </p:tgtEl>
                                        <p:attrNameLst>
                                          <p:attrName>style.visibility</p:attrName>
                                        </p:attrNameLst>
                                      </p:cBhvr>
                                      <p:to>
                                        <p:strVal val="visible"/>
                                      </p:to>
                                    </p:set>
                                    <p:animEffect transition="in" filter="fade">
                                      <p:cBhvr>
                                        <p:cTn id="323" dur="500"/>
                                        <p:tgtEl>
                                          <p:spTgt spid="22"/>
                                        </p:tgtEl>
                                      </p:cBhvr>
                                    </p:animEffect>
                                  </p:childTnLst>
                                </p:cTn>
                              </p:par>
                            </p:childTnLst>
                          </p:cTn>
                        </p:par>
                      </p:childTnLst>
                    </p:cTn>
                  </p:par>
                  <p:par>
                    <p:cTn id="324" fill="hold">
                      <p:stCondLst>
                        <p:cond delay="indefinite"/>
                      </p:stCondLst>
                      <p:childTnLst>
                        <p:par>
                          <p:cTn id="325" fill="hold">
                            <p:stCondLst>
                              <p:cond delay="0"/>
                            </p:stCondLst>
                            <p:childTnLst>
                              <p:par>
                                <p:cTn id="326" presetID="10" presetClass="entr" presetSubtype="0" fill="hold" grpId="0" nodeType="clickEffect">
                                  <p:stCondLst>
                                    <p:cond delay="0"/>
                                  </p:stCondLst>
                                  <p:childTnLst>
                                    <p:set>
                                      <p:cBhvr>
                                        <p:cTn id="327" dur="1" fill="hold">
                                          <p:stCondLst>
                                            <p:cond delay="0"/>
                                          </p:stCondLst>
                                        </p:cTn>
                                        <p:tgtEl>
                                          <p:spTgt spid="137"/>
                                        </p:tgtEl>
                                        <p:attrNameLst>
                                          <p:attrName>style.visibility</p:attrName>
                                        </p:attrNameLst>
                                      </p:cBhvr>
                                      <p:to>
                                        <p:strVal val="visible"/>
                                      </p:to>
                                    </p:set>
                                    <p:animEffect transition="in" filter="fade">
                                      <p:cBhvr>
                                        <p:cTn id="32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animBg="1"/>
      <p:bldP spid="46"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p:bldP spid="83" grpId="0"/>
      <p:bldP spid="84" grpId="0"/>
      <p:bldP spid="85" grpId="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animBg="1"/>
      <p:bldP spid="101" grpId="0"/>
      <p:bldP spid="102" grpId="0"/>
      <p:bldP spid="105" grpId="0"/>
      <p:bldP spid="111" grpId="0"/>
      <p:bldP spid="112" grpId="0"/>
      <p:bldP spid="113" grpId="0"/>
      <p:bldP spid="114" grpId="0"/>
      <p:bldP spid="115" grpId="0"/>
      <p:bldP spid="116" grpId="0"/>
      <p:bldP spid="117" grpId="0" animBg="1"/>
      <p:bldP spid="126" grpId="0"/>
      <p:bldP spid="131" grpId="0"/>
      <p:bldP spid="132" grpId="0"/>
      <p:bldP spid="133" grpId="0" animBg="1"/>
      <p:bldP spid="134" grpId="0"/>
      <p:bldP spid="137" grpId="0"/>
      <p:bldP spid="139" grpId="0"/>
      <p:bldP spid="140" grpId="0"/>
      <p:bldP spid="1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D70">
            <a:alpha val="88000"/>
          </a:srgbClr>
        </a:solidFill>
        <a:effectLst/>
      </p:bgPr>
    </p:bg>
    <p:spTree>
      <p:nvGrpSpPr>
        <p:cNvPr id="1" name=""/>
        <p:cNvGrpSpPr/>
        <p:nvPr/>
      </p:nvGrpSpPr>
      <p:grpSpPr>
        <a:xfrm>
          <a:off x="0" y="0"/>
          <a:ext cx="0" cy="0"/>
          <a:chOff x="0" y="0"/>
          <a:chExt cx="0" cy="0"/>
        </a:xfrm>
      </p:grpSpPr>
      <p:sp>
        <p:nvSpPr>
          <p:cNvPr id="76" name="Rectangle 43"/>
          <p:cNvSpPr/>
          <p:nvPr/>
        </p:nvSpPr>
        <p:spPr bwMode="auto">
          <a:xfrm>
            <a:off x="82575" y="2383239"/>
            <a:ext cx="9000000" cy="2456479"/>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sp>
        <p:nvSpPr>
          <p:cNvPr id="13" name="Freeform 12"/>
          <p:cNvSpPr/>
          <p:nvPr/>
        </p:nvSpPr>
        <p:spPr bwMode="auto">
          <a:xfrm>
            <a:off x="2610998" y="3338111"/>
            <a:ext cx="2395768" cy="1421569"/>
          </a:xfrm>
          <a:custGeom>
            <a:avLst/>
            <a:gdLst>
              <a:gd name="connsiteX0" fmla="*/ 1850833 w 2395768"/>
              <a:gd name="connsiteY0" fmla="*/ 66101 h 1421569"/>
              <a:gd name="connsiteX1" fmla="*/ 1850833 w 2395768"/>
              <a:gd name="connsiteY1" fmla="*/ 66101 h 1421569"/>
              <a:gd name="connsiteX2" fmla="*/ 1773715 w 2395768"/>
              <a:gd name="connsiteY2" fmla="*/ 176270 h 1421569"/>
              <a:gd name="connsiteX3" fmla="*/ 1762698 w 2395768"/>
              <a:gd name="connsiteY3" fmla="*/ 209320 h 1421569"/>
              <a:gd name="connsiteX4" fmla="*/ 1729648 w 2395768"/>
              <a:gd name="connsiteY4" fmla="*/ 231354 h 1421569"/>
              <a:gd name="connsiteX5" fmla="*/ 1685580 w 2395768"/>
              <a:gd name="connsiteY5" fmla="*/ 297455 h 1421569"/>
              <a:gd name="connsiteX6" fmla="*/ 1619479 w 2395768"/>
              <a:gd name="connsiteY6" fmla="*/ 341523 h 1421569"/>
              <a:gd name="connsiteX7" fmla="*/ 1586429 w 2395768"/>
              <a:gd name="connsiteY7" fmla="*/ 363556 h 1421569"/>
              <a:gd name="connsiteX8" fmla="*/ 1553378 w 2395768"/>
              <a:gd name="connsiteY8" fmla="*/ 374573 h 1421569"/>
              <a:gd name="connsiteX9" fmla="*/ 1520327 w 2395768"/>
              <a:gd name="connsiteY9" fmla="*/ 396607 h 1421569"/>
              <a:gd name="connsiteX10" fmla="*/ 1454226 w 2395768"/>
              <a:gd name="connsiteY10" fmla="*/ 418641 h 1421569"/>
              <a:gd name="connsiteX11" fmla="*/ 1355074 w 2395768"/>
              <a:gd name="connsiteY11" fmla="*/ 462708 h 1421569"/>
              <a:gd name="connsiteX12" fmla="*/ 1322024 w 2395768"/>
              <a:gd name="connsiteY12" fmla="*/ 473725 h 1421569"/>
              <a:gd name="connsiteX13" fmla="*/ 1233889 w 2395768"/>
              <a:gd name="connsiteY13" fmla="*/ 462708 h 1421569"/>
              <a:gd name="connsiteX14" fmla="*/ 1200838 w 2395768"/>
              <a:gd name="connsiteY14" fmla="*/ 451691 h 1421569"/>
              <a:gd name="connsiteX15" fmla="*/ 1178804 w 2395768"/>
              <a:gd name="connsiteY15" fmla="*/ 418641 h 1421569"/>
              <a:gd name="connsiteX16" fmla="*/ 1156771 w 2395768"/>
              <a:gd name="connsiteY16" fmla="*/ 198303 h 1421569"/>
              <a:gd name="connsiteX17" fmla="*/ 1134737 w 2395768"/>
              <a:gd name="connsiteY17" fmla="*/ 165253 h 1421569"/>
              <a:gd name="connsiteX18" fmla="*/ 1068636 w 2395768"/>
              <a:gd name="connsiteY18" fmla="*/ 99152 h 1421569"/>
              <a:gd name="connsiteX19" fmla="*/ 848298 w 2395768"/>
              <a:gd name="connsiteY19" fmla="*/ 110169 h 1421569"/>
              <a:gd name="connsiteX20" fmla="*/ 826265 w 2395768"/>
              <a:gd name="connsiteY20" fmla="*/ 143219 h 1421569"/>
              <a:gd name="connsiteX21" fmla="*/ 804231 w 2395768"/>
              <a:gd name="connsiteY21" fmla="*/ 209320 h 1421569"/>
              <a:gd name="connsiteX22" fmla="*/ 793214 w 2395768"/>
              <a:gd name="connsiteY22" fmla="*/ 242371 h 1421569"/>
              <a:gd name="connsiteX23" fmla="*/ 771180 w 2395768"/>
              <a:gd name="connsiteY23" fmla="*/ 275422 h 1421569"/>
              <a:gd name="connsiteX24" fmla="*/ 749147 w 2395768"/>
              <a:gd name="connsiteY24" fmla="*/ 341523 h 1421569"/>
              <a:gd name="connsiteX25" fmla="*/ 694062 w 2395768"/>
              <a:gd name="connsiteY25" fmla="*/ 440675 h 1421569"/>
              <a:gd name="connsiteX26" fmla="*/ 594910 w 2395768"/>
              <a:gd name="connsiteY26" fmla="*/ 506776 h 1421569"/>
              <a:gd name="connsiteX27" fmla="*/ 561860 w 2395768"/>
              <a:gd name="connsiteY27" fmla="*/ 528809 h 1421569"/>
              <a:gd name="connsiteX28" fmla="*/ 495759 w 2395768"/>
              <a:gd name="connsiteY28" fmla="*/ 583894 h 1421569"/>
              <a:gd name="connsiteX29" fmla="*/ 473725 w 2395768"/>
              <a:gd name="connsiteY29" fmla="*/ 616944 h 1421569"/>
              <a:gd name="connsiteX30" fmla="*/ 407624 w 2395768"/>
              <a:gd name="connsiteY30" fmla="*/ 661012 h 1421569"/>
              <a:gd name="connsiteX31" fmla="*/ 341522 w 2395768"/>
              <a:gd name="connsiteY31" fmla="*/ 705079 h 1421569"/>
              <a:gd name="connsiteX32" fmla="*/ 275421 w 2395768"/>
              <a:gd name="connsiteY32" fmla="*/ 749147 h 1421569"/>
              <a:gd name="connsiteX33" fmla="*/ 242371 w 2395768"/>
              <a:gd name="connsiteY33" fmla="*/ 760164 h 1421569"/>
              <a:gd name="connsiteX34" fmla="*/ 176269 w 2395768"/>
              <a:gd name="connsiteY34" fmla="*/ 804231 h 1421569"/>
              <a:gd name="connsiteX35" fmla="*/ 143219 w 2395768"/>
              <a:gd name="connsiteY35" fmla="*/ 826265 h 1421569"/>
              <a:gd name="connsiteX36" fmla="*/ 110168 w 2395768"/>
              <a:gd name="connsiteY36" fmla="*/ 837282 h 1421569"/>
              <a:gd name="connsiteX37" fmla="*/ 77118 w 2395768"/>
              <a:gd name="connsiteY37" fmla="*/ 903383 h 1421569"/>
              <a:gd name="connsiteX38" fmla="*/ 44067 w 2395768"/>
              <a:gd name="connsiteY38" fmla="*/ 925417 h 1421569"/>
              <a:gd name="connsiteX39" fmla="*/ 11016 w 2395768"/>
              <a:gd name="connsiteY39" fmla="*/ 991518 h 1421569"/>
              <a:gd name="connsiteX40" fmla="*/ 0 w 2395768"/>
              <a:gd name="connsiteY40" fmla="*/ 1024569 h 1421569"/>
              <a:gd name="connsiteX41" fmla="*/ 11016 w 2395768"/>
              <a:gd name="connsiteY41" fmla="*/ 1057619 h 1421569"/>
              <a:gd name="connsiteX42" fmla="*/ 110168 w 2395768"/>
              <a:gd name="connsiteY42" fmla="*/ 1145754 h 1421569"/>
              <a:gd name="connsiteX43" fmla="*/ 176269 w 2395768"/>
              <a:gd name="connsiteY43" fmla="*/ 1167788 h 1421569"/>
              <a:gd name="connsiteX44" fmla="*/ 209320 w 2395768"/>
              <a:gd name="connsiteY44" fmla="*/ 1178805 h 1421569"/>
              <a:gd name="connsiteX45" fmla="*/ 242371 w 2395768"/>
              <a:gd name="connsiteY45" fmla="*/ 1189822 h 1421569"/>
              <a:gd name="connsiteX46" fmla="*/ 286438 w 2395768"/>
              <a:gd name="connsiteY46" fmla="*/ 1200838 h 1421569"/>
              <a:gd name="connsiteX47" fmla="*/ 550843 w 2395768"/>
              <a:gd name="connsiteY47" fmla="*/ 1189822 h 1421569"/>
              <a:gd name="connsiteX48" fmla="*/ 583894 w 2395768"/>
              <a:gd name="connsiteY48" fmla="*/ 1178805 h 1421569"/>
              <a:gd name="connsiteX49" fmla="*/ 616944 w 2395768"/>
              <a:gd name="connsiteY49" fmla="*/ 1156771 h 1421569"/>
              <a:gd name="connsiteX50" fmla="*/ 716096 w 2395768"/>
              <a:gd name="connsiteY50" fmla="*/ 1167788 h 1421569"/>
              <a:gd name="connsiteX51" fmla="*/ 738130 w 2395768"/>
              <a:gd name="connsiteY51" fmla="*/ 1233889 h 1421569"/>
              <a:gd name="connsiteX52" fmla="*/ 837282 w 2395768"/>
              <a:gd name="connsiteY52" fmla="*/ 1288973 h 1421569"/>
              <a:gd name="connsiteX53" fmla="*/ 1167788 w 2395768"/>
              <a:gd name="connsiteY53" fmla="*/ 1299990 h 1421569"/>
              <a:gd name="connsiteX54" fmla="*/ 1288973 w 2395768"/>
              <a:gd name="connsiteY54" fmla="*/ 1322024 h 1421569"/>
              <a:gd name="connsiteX55" fmla="*/ 1322024 w 2395768"/>
              <a:gd name="connsiteY55" fmla="*/ 1333041 h 1421569"/>
              <a:gd name="connsiteX56" fmla="*/ 1388125 w 2395768"/>
              <a:gd name="connsiteY56" fmla="*/ 1344058 h 1421569"/>
              <a:gd name="connsiteX57" fmla="*/ 1531344 w 2395768"/>
              <a:gd name="connsiteY57" fmla="*/ 1366091 h 1421569"/>
              <a:gd name="connsiteX58" fmla="*/ 1641513 w 2395768"/>
              <a:gd name="connsiteY58" fmla="*/ 1388125 h 1421569"/>
              <a:gd name="connsiteX59" fmla="*/ 1707614 w 2395768"/>
              <a:gd name="connsiteY59" fmla="*/ 1410159 h 1421569"/>
              <a:gd name="connsiteX60" fmla="*/ 1773715 w 2395768"/>
              <a:gd name="connsiteY60" fmla="*/ 1421176 h 1421569"/>
              <a:gd name="connsiteX61" fmla="*/ 1994053 w 2395768"/>
              <a:gd name="connsiteY61" fmla="*/ 1399142 h 1421569"/>
              <a:gd name="connsiteX62" fmla="*/ 2027103 w 2395768"/>
              <a:gd name="connsiteY62" fmla="*/ 1377108 h 1421569"/>
              <a:gd name="connsiteX63" fmla="*/ 2038120 w 2395768"/>
              <a:gd name="connsiteY63" fmla="*/ 1344058 h 1421569"/>
              <a:gd name="connsiteX64" fmla="*/ 2060154 w 2395768"/>
              <a:gd name="connsiteY64" fmla="*/ 1311007 h 1421569"/>
              <a:gd name="connsiteX65" fmla="*/ 2049137 w 2395768"/>
              <a:gd name="connsiteY65" fmla="*/ 1244906 h 1421569"/>
              <a:gd name="connsiteX66" fmla="*/ 2016086 w 2395768"/>
              <a:gd name="connsiteY66" fmla="*/ 1178805 h 1421569"/>
              <a:gd name="connsiteX67" fmla="*/ 1949985 w 2395768"/>
              <a:gd name="connsiteY67" fmla="*/ 1123720 h 1421569"/>
              <a:gd name="connsiteX68" fmla="*/ 1883884 w 2395768"/>
              <a:gd name="connsiteY68" fmla="*/ 1101687 h 1421569"/>
              <a:gd name="connsiteX69" fmla="*/ 1850833 w 2395768"/>
              <a:gd name="connsiteY69" fmla="*/ 1090670 h 1421569"/>
              <a:gd name="connsiteX70" fmla="*/ 1817783 w 2395768"/>
              <a:gd name="connsiteY70" fmla="*/ 1068636 h 1421569"/>
              <a:gd name="connsiteX71" fmla="*/ 1784732 w 2395768"/>
              <a:gd name="connsiteY71" fmla="*/ 1057619 h 1421569"/>
              <a:gd name="connsiteX72" fmla="*/ 1762698 w 2395768"/>
              <a:gd name="connsiteY72" fmla="*/ 1024569 h 1421569"/>
              <a:gd name="connsiteX73" fmla="*/ 1729648 w 2395768"/>
              <a:gd name="connsiteY73" fmla="*/ 1013552 h 1421569"/>
              <a:gd name="connsiteX74" fmla="*/ 1663547 w 2395768"/>
              <a:gd name="connsiteY74" fmla="*/ 958467 h 1421569"/>
              <a:gd name="connsiteX75" fmla="*/ 1663547 w 2395768"/>
              <a:gd name="connsiteY75" fmla="*/ 815248 h 1421569"/>
              <a:gd name="connsiteX76" fmla="*/ 1685580 w 2395768"/>
              <a:gd name="connsiteY76" fmla="*/ 782197 h 1421569"/>
              <a:gd name="connsiteX77" fmla="*/ 1718631 w 2395768"/>
              <a:gd name="connsiteY77" fmla="*/ 771181 h 1421569"/>
              <a:gd name="connsiteX78" fmla="*/ 1784732 w 2395768"/>
              <a:gd name="connsiteY78" fmla="*/ 727113 h 1421569"/>
              <a:gd name="connsiteX79" fmla="*/ 1817783 w 2395768"/>
              <a:gd name="connsiteY79" fmla="*/ 705079 h 1421569"/>
              <a:gd name="connsiteX80" fmla="*/ 1883884 w 2395768"/>
              <a:gd name="connsiteY80" fmla="*/ 683046 h 1421569"/>
              <a:gd name="connsiteX81" fmla="*/ 1949985 w 2395768"/>
              <a:gd name="connsiteY81" fmla="*/ 661012 h 1421569"/>
              <a:gd name="connsiteX82" fmla="*/ 1983036 w 2395768"/>
              <a:gd name="connsiteY82" fmla="*/ 649995 h 1421569"/>
              <a:gd name="connsiteX83" fmla="*/ 2115238 w 2395768"/>
              <a:gd name="connsiteY83" fmla="*/ 661012 h 1421569"/>
              <a:gd name="connsiteX84" fmla="*/ 2181339 w 2395768"/>
              <a:gd name="connsiteY84" fmla="*/ 683046 h 1421569"/>
              <a:gd name="connsiteX85" fmla="*/ 2214390 w 2395768"/>
              <a:gd name="connsiteY85" fmla="*/ 694062 h 1421569"/>
              <a:gd name="connsiteX86" fmla="*/ 2335575 w 2395768"/>
              <a:gd name="connsiteY86" fmla="*/ 683046 h 1421569"/>
              <a:gd name="connsiteX87" fmla="*/ 2357609 w 2395768"/>
              <a:gd name="connsiteY87" fmla="*/ 616944 h 1421569"/>
              <a:gd name="connsiteX88" fmla="*/ 2379643 w 2395768"/>
              <a:gd name="connsiteY88" fmla="*/ 583894 h 1421569"/>
              <a:gd name="connsiteX89" fmla="*/ 2379643 w 2395768"/>
              <a:gd name="connsiteY89" fmla="*/ 473725 h 1421569"/>
              <a:gd name="connsiteX90" fmla="*/ 2313542 w 2395768"/>
              <a:gd name="connsiteY90" fmla="*/ 451691 h 1421569"/>
              <a:gd name="connsiteX91" fmla="*/ 2280491 w 2395768"/>
              <a:gd name="connsiteY91" fmla="*/ 418641 h 1421569"/>
              <a:gd name="connsiteX92" fmla="*/ 2247441 w 2395768"/>
              <a:gd name="connsiteY92" fmla="*/ 407624 h 1421569"/>
              <a:gd name="connsiteX93" fmla="*/ 2236424 w 2395768"/>
              <a:gd name="connsiteY93" fmla="*/ 374573 h 1421569"/>
              <a:gd name="connsiteX94" fmla="*/ 2203373 w 2395768"/>
              <a:gd name="connsiteY94" fmla="*/ 341523 h 1421569"/>
              <a:gd name="connsiteX95" fmla="*/ 2203373 w 2395768"/>
              <a:gd name="connsiteY95" fmla="*/ 121185 h 1421569"/>
              <a:gd name="connsiteX96" fmla="*/ 2192356 w 2395768"/>
              <a:gd name="connsiteY96" fmla="*/ 33050 h 1421569"/>
              <a:gd name="connsiteX97" fmla="*/ 2126255 w 2395768"/>
              <a:gd name="connsiteY97" fmla="*/ 11017 h 1421569"/>
              <a:gd name="connsiteX98" fmla="*/ 2093204 w 2395768"/>
              <a:gd name="connsiteY98" fmla="*/ 0 h 1421569"/>
              <a:gd name="connsiteX99" fmla="*/ 2005069 w 2395768"/>
              <a:gd name="connsiteY99" fmla="*/ 11017 h 1421569"/>
              <a:gd name="connsiteX100" fmla="*/ 1938968 w 2395768"/>
              <a:gd name="connsiteY100" fmla="*/ 33050 h 1421569"/>
              <a:gd name="connsiteX101" fmla="*/ 1916935 w 2395768"/>
              <a:gd name="connsiteY101" fmla="*/ 66101 h 1421569"/>
              <a:gd name="connsiteX102" fmla="*/ 1850833 w 2395768"/>
              <a:gd name="connsiteY102" fmla="*/ 66101 h 142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395768" h="1421569">
                <a:moveTo>
                  <a:pt x="1850833" y="66101"/>
                </a:moveTo>
                <a:lnTo>
                  <a:pt x="1850833" y="66101"/>
                </a:lnTo>
                <a:cubicBezTo>
                  <a:pt x="1825127" y="102824"/>
                  <a:pt x="1787891" y="133744"/>
                  <a:pt x="1773715" y="176270"/>
                </a:cubicBezTo>
                <a:cubicBezTo>
                  <a:pt x="1770043" y="187287"/>
                  <a:pt x="1769952" y="200252"/>
                  <a:pt x="1762698" y="209320"/>
                </a:cubicBezTo>
                <a:cubicBezTo>
                  <a:pt x="1754427" y="219659"/>
                  <a:pt x="1740665" y="224009"/>
                  <a:pt x="1729648" y="231354"/>
                </a:cubicBezTo>
                <a:cubicBezTo>
                  <a:pt x="1714959" y="253388"/>
                  <a:pt x="1707614" y="282766"/>
                  <a:pt x="1685580" y="297455"/>
                </a:cubicBezTo>
                <a:lnTo>
                  <a:pt x="1619479" y="341523"/>
                </a:lnTo>
                <a:cubicBezTo>
                  <a:pt x="1608462" y="348867"/>
                  <a:pt x="1598990" y="359369"/>
                  <a:pt x="1586429" y="363556"/>
                </a:cubicBezTo>
                <a:cubicBezTo>
                  <a:pt x="1575412" y="367228"/>
                  <a:pt x="1563765" y="369380"/>
                  <a:pt x="1553378" y="374573"/>
                </a:cubicBezTo>
                <a:cubicBezTo>
                  <a:pt x="1541535" y="380494"/>
                  <a:pt x="1532427" y="391229"/>
                  <a:pt x="1520327" y="396607"/>
                </a:cubicBezTo>
                <a:cubicBezTo>
                  <a:pt x="1499103" y="406040"/>
                  <a:pt x="1473551" y="405758"/>
                  <a:pt x="1454226" y="418641"/>
                </a:cubicBezTo>
                <a:cubicBezTo>
                  <a:pt x="1401849" y="453559"/>
                  <a:pt x="1433738" y="436487"/>
                  <a:pt x="1355074" y="462708"/>
                </a:cubicBezTo>
                <a:lnTo>
                  <a:pt x="1322024" y="473725"/>
                </a:lnTo>
                <a:cubicBezTo>
                  <a:pt x="1292646" y="470053"/>
                  <a:pt x="1263018" y="468004"/>
                  <a:pt x="1233889" y="462708"/>
                </a:cubicBezTo>
                <a:cubicBezTo>
                  <a:pt x="1222463" y="460631"/>
                  <a:pt x="1209906" y="458945"/>
                  <a:pt x="1200838" y="451691"/>
                </a:cubicBezTo>
                <a:cubicBezTo>
                  <a:pt x="1190499" y="443420"/>
                  <a:pt x="1186149" y="429658"/>
                  <a:pt x="1178804" y="418641"/>
                </a:cubicBezTo>
                <a:cubicBezTo>
                  <a:pt x="1178160" y="407697"/>
                  <a:pt x="1185511" y="255782"/>
                  <a:pt x="1156771" y="198303"/>
                </a:cubicBezTo>
                <a:cubicBezTo>
                  <a:pt x="1150850" y="186460"/>
                  <a:pt x="1143534" y="175149"/>
                  <a:pt x="1134737" y="165253"/>
                </a:cubicBezTo>
                <a:cubicBezTo>
                  <a:pt x="1114035" y="141964"/>
                  <a:pt x="1068636" y="99152"/>
                  <a:pt x="1068636" y="99152"/>
                </a:cubicBezTo>
                <a:cubicBezTo>
                  <a:pt x="995190" y="102824"/>
                  <a:pt x="920650" y="97014"/>
                  <a:pt x="848298" y="110169"/>
                </a:cubicBezTo>
                <a:cubicBezTo>
                  <a:pt x="835271" y="112537"/>
                  <a:pt x="831642" y="131120"/>
                  <a:pt x="826265" y="143219"/>
                </a:cubicBezTo>
                <a:cubicBezTo>
                  <a:pt x="816832" y="164443"/>
                  <a:pt x="811576" y="187286"/>
                  <a:pt x="804231" y="209320"/>
                </a:cubicBezTo>
                <a:cubicBezTo>
                  <a:pt x="800559" y="220337"/>
                  <a:pt x="799656" y="232708"/>
                  <a:pt x="793214" y="242371"/>
                </a:cubicBezTo>
                <a:cubicBezTo>
                  <a:pt x="785869" y="253388"/>
                  <a:pt x="776558" y="263322"/>
                  <a:pt x="771180" y="275422"/>
                </a:cubicBezTo>
                <a:cubicBezTo>
                  <a:pt x="761747" y="296646"/>
                  <a:pt x="756491" y="319489"/>
                  <a:pt x="749147" y="341523"/>
                </a:cubicBezTo>
                <a:cubicBezTo>
                  <a:pt x="737667" y="375963"/>
                  <a:pt x="726530" y="419030"/>
                  <a:pt x="694062" y="440675"/>
                </a:cubicBezTo>
                <a:lnTo>
                  <a:pt x="594910" y="506776"/>
                </a:lnTo>
                <a:cubicBezTo>
                  <a:pt x="583893" y="514120"/>
                  <a:pt x="571222" y="519447"/>
                  <a:pt x="561860" y="528809"/>
                </a:cubicBezTo>
                <a:cubicBezTo>
                  <a:pt x="519447" y="571222"/>
                  <a:pt x="541773" y="553217"/>
                  <a:pt x="495759" y="583894"/>
                </a:cubicBezTo>
                <a:cubicBezTo>
                  <a:pt x="488414" y="594911"/>
                  <a:pt x="483690" y="608225"/>
                  <a:pt x="473725" y="616944"/>
                </a:cubicBezTo>
                <a:cubicBezTo>
                  <a:pt x="453796" y="634382"/>
                  <a:pt x="429658" y="646323"/>
                  <a:pt x="407624" y="661012"/>
                </a:cubicBezTo>
                <a:lnTo>
                  <a:pt x="341522" y="705079"/>
                </a:lnTo>
                <a:lnTo>
                  <a:pt x="275421" y="749147"/>
                </a:lnTo>
                <a:cubicBezTo>
                  <a:pt x="264404" y="752819"/>
                  <a:pt x="252522" y="754524"/>
                  <a:pt x="242371" y="760164"/>
                </a:cubicBezTo>
                <a:cubicBezTo>
                  <a:pt x="219222" y="773024"/>
                  <a:pt x="198303" y="789542"/>
                  <a:pt x="176269" y="804231"/>
                </a:cubicBezTo>
                <a:cubicBezTo>
                  <a:pt x="165252" y="811575"/>
                  <a:pt x="155780" y="822078"/>
                  <a:pt x="143219" y="826265"/>
                </a:cubicBezTo>
                <a:lnTo>
                  <a:pt x="110168" y="837282"/>
                </a:lnTo>
                <a:cubicBezTo>
                  <a:pt x="101208" y="864161"/>
                  <a:pt x="98473" y="882028"/>
                  <a:pt x="77118" y="903383"/>
                </a:cubicBezTo>
                <a:cubicBezTo>
                  <a:pt x="67755" y="912746"/>
                  <a:pt x="55084" y="918072"/>
                  <a:pt x="44067" y="925417"/>
                </a:cubicBezTo>
                <a:cubicBezTo>
                  <a:pt x="16372" y="1008498"/>
                  <a:pt x="53733" y="906081"/>
                  <a:pt x="11016" y="991518"/>
                </a:cubicBezTo>
                <a:cubicBezTo>
                  <a:pt x="5823" y="1001905"/>
                  <a:pt x="3672" y="1013552"/>
                  <a:pt x="0" y="1024569"/>
                </a:cubicBezTo>
                <a:cubicBezTo>
                  <a:pt x="3672" y="1035586"/>
                  <a:pt x="3887" y="1048453"/>
                  <a:pt x="11016" y="1057619"/>
                </a:cubicBezTo>
                <a:cubicBezTo>
                  <a:pt x="24184" y="1074549"/>
                  <a:pt x="77662" y="1131306"/>
                  <a:pt x="110168" y="1145754"/>
                </a:cubicBezTo>
                <a:cubicBezTo>
                  <a:pt x="131392" y="1155187"/>
                  <a:pt x="154235" y="1160443"/>
                  <a:pt x="176269" y="1167788"/>
                </a:cubicBezTo>
                <a:lnTo>
                  <a:pt x="209320" y="1178805"/>
                </a:lnTo>
                <a:cubicBezTo>
                  <a:pt x="220337" y="1182477"/>
                  <a:pt x="231105" y="1187006"/>
                  <a:pt x="242371" y="1189822"/>
                </a:cubicBezTo>
                <a:lnTo>
                  <a:pt x="286438" y="1200838"/>
                </a:lnTo>
                <a:cubicBezTo>
                  <a:pt x="374573" y="1197166"/>
                  <a:pt x="462873" y="1196338"/>
                  <a:pt x="550843" y="1189822"/>
                </a:cubicBezTo>
                <a:cubicBezTo>
                  <a:pt x="562424" y="1188964"/>
                  <a:pt x="573507" y="1183999"/>
                  <a:pt x="583894" y="1178805"/>
                </a:cubicBezTo>
                <a:cubicBezTo>
                  <a:pt x="595737" y="1172884"/>
                  <a:pt x="605927" y="1164116"/>
                  <a:pt x="616944" y="1156771"/>
                </a:cubicBezTo>
                <a:cubicBezTo>
                  <a:pt x="649995" y="1160443"/>
                  <a:pt x="688041" y="1149935"/>
                  <a:pt x="716096" y="1167788"/>
                </a:cubicBezTo>
                <a:cubicBezTo>
                  <a:pt x="735691" y="1180257"/>
                  <a:pt x="718805" y="1221006"/>
                  <a:pt x="738130" y="1233889"/>
                </a:cubicBezTo>
                <a:cubicBezTo>
                  <a:pt x="754199" y="1244602"/>
                  <a:pt x="805287" y="1287034"/>
                  <a:pt x="837282" y="1288973"/>
                </a:cubicBezTo>
                <a:cubicBezTo>
                  <a:pt x="947310" y="1295641"/>
                  <a:pt x="1057619" y="1296318"/>
                  <a:pt x="1167788" y="1299990"/>
                </a:cubicBezTo>
                <a:cubicBezTo>
                  <a:pt x="1197256" y="1304901"/>
                  <a:pt x="1258177" y="1314325"/>
                  <a:pt x="1288973" y="1322024"/>
                </a:cubicBezTo>
                <a:cubicBezTo>
                  <a:pt x="1300239" y="1324841"/>
                  <a:pt x="1310688" y="1330522"/>
                  <a:pt x="1322024" y="1333041"/>
                </a:cubicBezTo>
                <a:cubicBezTo>
                  <a:pt x="1343830" y="1337887"/>
                  <a:pt x="1366047" y="1340661"/>
                  <a:pt x="1388125" y="1344058"/>
                </a:cubicBezTo>
                <a:cubicBezTo>
                  <a:pt x="1572512" y="1372426"/>
                  <a:pt x="1366376" y="1338598"/>
                  <a:pt x="1531344" y="1366091"/>
                </a:cubicBezTo>
                <a:cubicBezTo>
                  <a:pt x="1623000" y="1396643"/>
                  <a:pt x="1476940" y="1350146"/>
                  <a:pt x="1641513" y="1388125"/>
                </a:cubicBezTo>
                <a:cubicBezTo>
                  <a:pt x="1664144" y="1393348"/>
                  <a:pt x="1684704" y="1406341"/>
                  <a:pt x="1707614" y="1410159"/>
                </a:cubicBezTo>
                <a:lnTo>
                  <a:pt x="1773715" y="1421176"/>
                </a:lnTo>
                <a:cubicBezTo>
                  <a:pt x="1784656" y="1420532"/>
                  <a:pt x="1936574" y="1427882"/>
                  <a:pt x="1994053" y="1399142"/>
                </a:cubicBezTo>
                <a:cubicBezTo>
                  <a:pt x="2005896" y="1393221"/>
                  <a:pt x="2016086" y="1384453"/>
                  <a:pt x="2027103" y="1377108"/>
                </a:cubicBezTo>
                <a:cubicBezTo>
                  <a:pt x="2030775" y="1366091"/>
                  <a:pt x="2032927" y="1354445"/>
                  <a:pt x="2038120" y="1344058"/>
                </a:cubicBezTo>
                <a:cubicBezTo>
                  <a:pt x="2044042" y="1332215"/>
                  <a:pt x="2058692" y="1324167"/>
                  <a:pt x="2060154" y="1311007"/>
                </a:cubicBezTo>
                <a:cubicBezTo>
                  <a:pt x="2062621" y="1288806"/>
                  <a:pt x="2053983" y="1266712"/>
                  <a:pt x="2049137" y="1244906"/>
                </a:cubicBezTo>
                <a:cubicBezTo>
                  <a:pt x="2043114" y="1217803"/>
                  <a:pt x="2034094" y="1200415"/>
                  <a:pt x="2016086" y="1178805"/>
                </a:cubicBezTo>
                <a:cubicBezTo>
                  <a:pt x="2000824" y="1160490"/>
                  <a:pt x="1972926" y="1133916"/>
                  <a:pt x="1949985" y="1123720"/>
                </a:cubicBezTo>
                <a:cubicBezTo>
                  <a:pt x="1928761" y="1114287"/>
                  <a:pt x="1905918" y="1109031"/>
                  <a:pt x="1883884" y="1101687"/>
                </a:cubicBezTo>
                <a:lnTo>
                  <a:pt x="1850833" y="1090670"/>
                </a:lnTo>
                <a:cubicBezTo>
                  <a:pt x="1839816" y="1083325"/>
                  <a:pt x="1829626" y="1074557"/>
                  <a:pt x="1817783" y="1068636"/>
                </a:cubicBezTo>
                <a:cubicBezTo>
                  <a:pt x="1807396" y="1063442"/>
                  <a:pt x="1793800" y="1064873"/>
                  <a:pt x="1784732" y="1057619"/>
                </a:cubicBezTo>
                <a:cubicBezTo>
                  <a:pt x="1774393" y="1049348"/>
                  <a:pt x="1773037" y="1032840"/>
                  <a:pt x="1762698" y="1024569"/>
                </a:cubicBezTo>
                <a:cubicBezTo>
                  <a:pt x="1753630" y="1017315"/>
                  <a:pt x="1740035" y="1018745"/>
                  <a:pt x="1729648" y="1013552"/>
                </a:cubicBezTo>
                <a:cubicBezTo>
                  <a:pt x="1698970" y="998213"/>
                  <a:pt x="1687913" y="982834"/>
                  <a:pt x="1663547" y="958467"/>
                </a:cubicBezTo>
                <a:cubicBezTo>
                  <a:pt x="1643818" y="899283"/>
                  <a:pt x="1641969" y="908756"/>
                  <a:pt x="1663547" y="815248"/>
                </a:cubicBezTo>
                <a:cubicBezTo>
                  <a:pt x="1666524" y="802346"/>
                  <a:pt x="1675241" y="790468"/>
                  <a:pt x="1685580" y="782197"/>
                </a:cubicBezTo>
                <a:cubicBezTo>
                  <a:pt x="1694648" y="774943"/>
                  <a:pt x="1707614" y="774853"/>
                  <a:pt x="1718631" y="771181"/>
                </a:cubicBezTo>
                <a:lnTo>
                  <a:pt x="1784732" y="727113"/>
                </a:lnTo>
                <a:cubicBezTo>
                  <a:pt x="1795749" y="719768"/>
                  <a:pt x="1805222" y="709266"/>
                  <a:pt x="1817783" y="705079"/>
                </a:cubicBezTo>
                <a:lnTo>
                  <a:pt x="1883884" y="683046"/>
                </a:lnTo>
                <a:lnTo>
                  <a:pt x="1949985" y="661012"/>
                </a:lnTo>
                <a:lnTo>
                  <a:pt x="1983036" y="649995"/>
                </a:lnTo>
                <a:cubicBezTo>
                  <a:pt x="2027103" y="653667"/>
                  <a:pt x="2071620" y="653742"/>
                  <a:pt x="2115238" y="661012"/>
                </a:cubicBezTo>
                <a:cubicBezTo>
                  <a:pt x="2138148" y="664830"/>
                  <a:pt x="2159305" y="675702"/>
                  <a:pt x="2181339" y="683046"/>
                </a:cubicBezTo>
                <a:lnTo>
                  <a:pt x="2214390" y="694062"/>
                </a:lnTo>
                <a:lnTo>
                  <a:pt x="2335575" y="683046"/>
                </a:lnTo>
                <a:cubicBezTo>
                  <a:pt x="2356025" y="672035"/>
                  <a:pt x="2344725" y="636269"/>
                  <a:pt x="2357609" y="616944"/>
                </a:cubicBezTo>
                <a:lnTo>
                  <a:pt x="2379643" y="583894"/>
                </a:lnTo>
                <a:cubicBezTo>
                  <a:pt x="2391323" y="548854"/>
                  <a:pt x="2409181" y="511703"/>
                  <a:pt x="2379643" y="473725"/>
                </a:cubicBezTo>
                <a:cubicBezTo>
                  <a:pt x="2365384" y="455392"/>
                  <a:pt x="2313542" y="451691"/>
                  <a:pt x="2313542" y="451691"/>
                </a:cubicBezTo>
                <a:cubicBezTo>
                  <a:pt x="2302525" y="440674"/>
                  <a:pt x="2293455" y="427283"/>
                  <a:pt x="2280491" y="418641"/>
                </a:cubicBezTo>
                <a:cubicBezTo>
                  <a:pt x="2270829" y="412200"/>
                  <a:pt x="2255652" y="415835"/>
                  <a:pt x="2247441" y="407624"/>
                </a:cubicBezTo>
                <a:cubicBezTo>
                  <a:pt x="2239230" y="399412"/>
                  <a:pt x="2242866" y="384236"/>
                  <a:pt x="2236424" y="374573"/>
                </a:cubicBezTo>
                <a:cubicBezTo>
                  <a:pt x="2227782" y="361610"/>
                  <a:pt x="2214390" y="352540"/>
                  <a:pt x="2203373" y="341523"/>
                </a:cubicBezTo>
                <a:cubicBezTo>
                  <a:pt x="2175001" y="228036"/>
                  <a:pt x="2203373" y="360413"/>
                  <a:pt x="2203373" y="121185"/>
                </a:cubicBezTo>
                <a:cubicBezTo>
                  <a:pt x="2203373" y="91578"/>
                  <a:pt x="2209335" y="57305"/>
                  <a:pt x="2192356" y="33050"/>
                </a:cubicBezTo>
                <a:cubicBezTo>
                  <a:pt x="2179037" y="14023"/>
                  <a:pt x="2148289" y="18361"/>
                  <a:pt x="2126255" y="11017"/>
                </a:cubicBezTo>
                <a:lnTo>
                  <a:pt x="2093204" y="0"/>
                </a:lnTo>
                <a:cubicBezTo>
                  <a:pt x="2063826" y="3672"/>
                  <a:pt x="2034019" y="4814"/>
                  <a:pt x="2005069" y="11017"/>
                </a:cubicBezTo>
                <a:cubicBezTo>
                  <a:pt x="1982359" y="15883"/>
                  <a:pt x="1938968" y="33050"/>
                  <a:pt x="1938968" y="33050"/>
                </a:cubicBezTo>
                <a:cubicBezTo>
                  <a:pt x="1931624" y="44067"/>
                  <a:pt x="1927274" y="57830"/>
                  <a:pt x="1916935" y="66101"/>
                </a:cubicBezTo>
                <a:cubicBezTo>
                  <a:pt x="1880400" y="95329"/>
                  <a:pt x="1861850" y="66101"/>
                  <a:pt x="1850833" y="66101"/>
                </a:cubicBezTo>
                <a:close/>
              </a:path>
            </a:pathLst>
          </a:cu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77" name="Rectangle 43"/>
          <p:cNvSpPr/>
          <p:nvPr/>
        </p:nvSpPr>
        <p:spPr bwMode="auto">
          <a:xfrm>
            <a:off x="82575" y="4868338"/>
            <a:ext cx="9000000" cy="1384740"/>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z="3200" dirty="0" smtClean="0">
                <a:solidFill>
                  <a:schemeClr val="tx2">
                    <a:lumMod val="50000"/>
                  </a:schemeClr>
                </a:solidFill>
              </a:rPr>
              <a:t>NDT Automation Hardware &amp; Software</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en-US" smtClean="0">
                <a:solidFill>
                  <a:srgbClr val="FFFFFF"/>
                </a:solidFill>
              </a:rPr>
              <a:t>2015</a:t>
            </a:r>
            <a:endParaRPr lang="es-ES_tradnl" dirty="0">
              <a:solidFill>
                <a:srgbClr val="FFFFFF"/>
              </a:solidFill>
            </a:endParaRPr>
          </a:p>
        </p:txBody>
      </p:sp>
      <p:sp>
        <p:nvSpPr>
          <p:cNvPr id="4" name="Footer Placeholder 3"/>
          <p:cNvSpPr>
            <a:spLocks noGrp="1"/>
          </p:cNvSpPr>
          <p:nvPr>
            <p:ph type="ftr" sz="quarter" idx="11"/>
          </p:nvPr>
        </p:nvSpPr>
        <p:spPr/>
        <p:txBody>
          <a:bodyPr/>
          <a:lstStyle/>
          <a:p>
            <a:pPr>
              <a:defRPr/>
            </a:pPr>
            <a:r>
              <a:rPr lang="es-ES_tradnl" smtClean="0">
                <a:solidFill>
                  <a:srgbClr val="FFFFFF"/>
                </a:solidFill>
              </a:rPr>
              <a:t>Airbus Operations</a:t>
            </a:r>
            <a:endParaRPr lang="es-ES_tradnl" dirty="0">
              <a:solidFill>
                <a:srgbClr val="FFFFFF"/>
              </a:solidFill>
            </a:endParaRPr>
          </a:p>
        </p:txBody>
      </p:sp>
      <p:sp>
        <p:nvSpPr>
          <p:cNvPr id="68" name="Rectangle 43"/>
          <p:cNvSpPr/>
          <p:nvPr/>
        </p:nvSpPr>
        <p:spPr bwMode="auto">
          <a:xfrm>
            <a:off x="82575" y="1097274"/>
            <a:ext cx="9000000" cy="1257346"/>
          </a:xfrm>
          <a:prstGeom prst="rect">
            <a:avLst/>
          </a:prstGeom>
          <a:solidFill>
            <a:srgbClr val="004D70">
              <a:alpha val="45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p:txBody>
      </p:sp>
      <p:grpSp>
        <p:nvGrpSpPr>
          <p:cNvPr id="69" name="Group 13"/>
          <p:cNvGrpSpPr/>
          <p:nvPr/>
        </p:nvGrpSpPr>
        <p:grpSpPr>
          <a:xfrm>
            <a:off x="142765" y="4940483"/>
            <a:ext cx="8820000" cy="72000"/>
            <a:chOff x="363310" y="943147"/>
            <a:chExt cx="5235370" cy="278893"/>
          </a:xfrm>
          <a:solidFill>
            <a:schemeClr val="bg1"/>
          </a:solidFill>
        </p:grpSpPr>
        <p:sp>
          <p:nvSpPr>
            <p:cNvPr id="70"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71"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sp>
        <p:nvSpPr>
          <p:cNvPr id="24" name="2 Rectángulo"/>
          <p:cNvSpPr/>
          <p:nvPr/>
        </p:nvSpPr>
        <p:spPr>
          <a:xfrm>
            <a:off x="-4672" y="5010231"/>
            <a:ext cx="1786215" cy="565146"/>
          </a:xfrm>
          <a:prstGeom prst="rect">
            <a:avLst/>
          </a:prstGeom>
        </p:spPr>
        <p:txBody>
          <a:bodyPr wrap="square" lIns="36000" tIns="36000" rIns="36000" bIns="36000">
            <a:spAutoFit/>
          </a:bodyPr>
          <a:lstStyle/>
          <a:p>
            <a:pPr algn="ctr"/>
            <a:r>
              <a:rPr lang="en-GB" dirty="0">
                <a:solidFill>
                  <a:schemeClr val="bg1"/>
                </a:solidFill>
              </a:rPr>
              <a:t>Localisation of </a:t>
            </a:r>
            <a:r>
              <a:rPr lang="en-GB" dirty="0" smtClean="0">
                <a:solidFill>
                  <a:schemeClr val="bg1"/>
                </a:solidFill>
              </a:rPr>
              <a:t>damages</a:t>
            </a:r>
            <a:endParaRPr lang="en-GB" dirty="0">
              <a:solidFill>
                <a:schemeClr val="bg1"/>
              </a:solidFill>
            </a:endParaRPr>
          </a:p>
        </p:txBody>
      </p:sp>
      <p:sp>
        <p:nvSpPr>
          <p:cNvPr id="25" name="3 Rectángulo"/>
          <p:cNvSpPr/>
          <p:nvPr/>
        </p:nvSpPr>
        <p:spPr>
          <a:xfrm>
            <a:off x="872137" y="1144591"/>
            <a:ext cx="2299029" cy="565146"/>
          </a:xfrm>
          <a:prstGeom prst="rect">
            <a:avLst/>
          </a:prstGeom>
        </p:spPr>
        <p:txBody>
          <a:bodyPr wrap="square" lIns="36000" tIns="36000" rIns="36000" bIns="36000">
            <a:spAutoFit/>
          </a:bodyPr>
          <a:lstStyle/>
          <a:p>
            <a:pPr algn="ctr"/>
            <a:r>
              <a:rPr lang="en-US" dirty="0" smtClean="0">
                <a:solidFill>
                  <a:schemeClr val="bg1"/>
                </a:solidFill>
              </a:rPr>
              <a:t>Data viewer/analyzer</a:t>
            </a:r>
          </a:p>
          <a:p>
            <a:pPr algn="ctr"/>
            <a:r>
              <a:rPr lang="en-US" dirty="0" smtClean="0">
                <a:solidFill>
                  <a:schemeClr val="bg1"/>
                </a:solidFill>
              </a:rPr>
              <a:t>Automatic sizing</a:t>
            </a:r>
            <a:endParaRPr lang="en-US" dirty="0">
              <a:solidFill>
                <a:schemeClr val="bg1"/>
              </a:solidFill>
            </a:endParaRPr>
          </a:p>
        </p:txBody>
      </p:sp>
      <p:pic>
        <p:nvPicPr>
          <p:cNvPr id="26" name="Picture 2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931" l="0" r="100000">
                        <a14:foregroundMark x1="57595" y1="26207" x2="57595" y2="26207"/>
                        <a14:foregroundMark x1="93038" y1="28966" x2="93038" y2="28966"/>
                      </a14:backgroundRemoval>
                    </a14:imgEffect>
                  </a14:imgLayer>
                </a14:imgProps>
              </a:ext>
              <a:ext uri="{28A0092B-C50C-407E-A947-70E740481C1C}">
                <a14:useLocalDpi xmlns:a14="http://schemas.microsoft.com/office/drawing/2010/main" val="0"/>
              </a:ext>
            </a:extLst>
          </a:blip>
          <a:srcRect/>
          <a:stretch>
            <a:fillRect/>
          </a:stretch>
        </p:blipFill>
        <p:spPr bwMode="auto">
          <a:xfrm>
            <a:off x="3262500" y="5016234"/>
            <a:ext cx="1330785" cy="1672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ZoneTexte 137"/>
          <p:cNvSpPr txBox="1"/>
          <p:nvPr/>
        </p:nvSpPr>
        <p:spPr>
          <a:xfrm>
            <a:off x="2244100" y="5166731"/>
            <a:ext cx="1409240" cy="318924"/>
          </a:xfrm>
          <a:prstGeom prst="rect">
            <a:avLst/>
          </a:prstGeom>
        </p:spPr>
        <p:txBody>
          <a:bodyPr wrap="square" lIns="36000" tIns="36000" rIns="36000" bIns="36000">
            <a:spAutoFit/>
          </a:bodyPr>
          <a:lstStyle>
            <a:defPPr>
              <a:defRPr lang="en-GB"/>
            </a:defPPr>
            <a:lvl1pPr algn="ctr">
              <a:defRPr sz="1400"/>
            </a:lvl1pPr>
          </a:lstStyle>
          <a:p>
            <a:r>
              <a:rPr lang="en-US" sz="1600" dirty="0" smtClean="0">
                <a:solidFill>
                  <a:schemeClr val="bg1"/>
                </a:solidFill>
              </a:rPr>
              <a:t>Validate Ref 1</a:t>
            </a:r>
            <a:endParaRPr lang="en-US" sz="1600" dirty="0">
              <a:solidFill>
                <a:schemeClr val="bg1"/>
              </a:solidFill>
            </a:endParaRPr>
          </a:p>
        </p:txBody>
      </p:sp>
      <p:sp>
        <p:nvSpPr>
          <p:cNvPr id="28" name="ZoneTexte 141"/>
          <p:cNvSpPr txBox="1"/>
          <p:nvPr/>
        </p:nvSpPr>
        <p:spPr>
          <a:xfrm>
            <a:off x="4678772" y="5090510"/>
            <a:ext cx="1365163" cy="318924"/>
          </a:xfrm>
          <a:prstGeom prst="rect">
            <a:avLst/>
          </a:prstGeom>
        </p:spPr>
        <p:txBody>
          <a:bodyPr wrap="square" lIns="36000" tIns="36000" rIns="36000" bIns="36000">
            <a:spAutoFit/>
          </a:bodyPr>
          <a:lstStyle>
            <a:defPPr>
              <a:defRPr lang="en-GB"/>
            </a:defPPr>
            <a:lvl1pPr algn="ctr">
              <a:defRPr sz="1400"/>
            </a:lvl1pPr>
          </a:lstStyle>
          <a:p>
            <a:r>
              <a:rPr lang="en-US" sz="1600" dirty="0" smtClean="0">
                <a:solidFill>
                  <a:schemeClr val="bg1"/>
                </a:solidFill>
              </a:rPr>
              <a:t>Validate Ref 2</a:t>
            </a:r>
            <a:endParaRPr lang="en-US" sz="1600" dirty="0">
              <a:solidFill>
                <a:schemeClr val="bg1"/>
              </a:solidFill>
            </a:endParaRPr>
          </a:p>
        </p:txBody>
      </p:sp>
      <p:pic>
        <p:nvPicPr>
          <p:cNvPr id="29" name="Picture 10"/>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426" b="98383" l="1193" r="99319"/>
                    </a14:imgEffect>
                    <a14:imgEffect>
                      <a14:brightnessContrast bright="-29000" contrast="62000"/>
                    </a14:imgEffect>
                  </a14:imgLayer>
                </a14:imgProps>
              </a:ext>
              <a:ext uri="{28A0092B-C50C-407E-A947-70E740481C1C}">
                <a14:useLocalDpi xmlns:a14="http://schemas.microsoft.com/office/drawing/2010/main" val="0"/>
              </a:ext>
            </a:extLst>
          </a:blip>
          <a:srcRect/>
          <a:stretch>
            <a:fillRect/>
          </a:stretch>
        </p:blipFill>
        <p:spPr bwMode="auto">
          <a:xfrm rot="15603450">
            <a:off x="3873100" y="5817753"/>
            <a:ext cx="810340" cy="38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rc 7"/>
          <p:cNvSpPr/>
          <p:nvPr/>
        </p:nvSpPr>
        <p:spPr bwMode="auto">
          <a:xfrm>
            <a:off x="2319956" y="5310803"/>
            <a:ext cx="1938900" cy="1159767"/>
          </a:xfrm>
          <a:prstGeom prst="arc">
            <a:avLst>
              <a:gd name="adj1" fmla="val 18314981"/>
              <a:gd name="adj2" fmla="val 0"/>
            </a:avLst>
          </a:prstGeom>
          <a:noFill/>
          <a:ln w="38100" cap="flat" cmpd="sng" algn="ctr">
            <a:solidFill>
              <a:schemeClr val="accent4">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bg1"/>
              </a:solidFill>
              <a:effectLst/>
              <a:latin typeface="Arial" charset="0"/>
            </a:endParaRPr>
          </a:p>
        </p:txBody>
      </p:sp>
      <p:sp>
        <p:nvSpPr>
          <p:cNvPr id="31" name="Arc 8"/>
          <p:cNvSpPr/>
          <p:nvPr/>
        </p:nvSpPr>
        <p:spPr bwMode="auto">
          <a:xfrm rot="3663503">
            <a:off x="4018594" y="4894383"/>
            <a:ext cx="765017" cy="1621966"/>
          </a:xfrm>
          <a:prstGeom prst="arc">
            <a:avLst>
              <a:gd name="adj1" fmla="val 16617717"/>
              <a:gd name="adj2" fmla="val 607717"/>
            </a:avLst>
          </a:prstGeom>
          <a:noFill/>
          <a:ln w="38100" cap="flat" cmpd="sng" algn="ctr">
            <a:solidFill>
              <a:schemeClr val="accent4">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lnSpc>
                <a:spcPct val="80000"/>
              </a:lnSpc>
              <a:spcBef>
                <a:spcPct val="50000"/>
              </a:spcBef>
            </a:pPr>
            <a:endParaRPr lang="en-GB">
              <a:solidFill>
                <a:schemeClr val="bg1"/>
              </a:solidFill>
            </a:endParaRPr>
          </a:p>
        </p:txBody>
      </p:sp>
      <p:pic>
        <p:nvPicPr>
          <p:cNvPr id="3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65295" y="4578137"/>
            <a:ext cx="1398232" cy="171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786" y="2714060"/>
            <a:ext cx="930810" cy="252000"/>
          </a:xfrm>
          <a:prstGeom prst="rect">
            <a:avLst/>
          </a:prstGeom>
          <a:noFill/>
          <a:ln w="381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34" name="1 Rectángulo"/>
          <p:cNvSpPr/>
          <p:nvPr/>
        </p:nvSpPr>
        <p:spPr>
          <a:xfrm>
            <a:off x="4296144" y="2535166"/>
            <a:ext cx="3955911" cy="1550031"/>
          </a:xfrm>
          <a:prstGeom prst="rect">
            <a:avLst/>
          </a:prstGeom>
        </p:spPr>
        <p:txBody>
          <a:bodyPr wrap="square" lIns="36000" tIns="36000" rIns="36000" bIns="36000">
            <a:spAutoFit/>
          </a:bodyPr>
          <a:lstStyle/>
          <a:p>
            <a:r>
              <a:rPr lang="en-US" dirty="0">
                <a:solidFill>
                  <a:schemeClr val="bg1"/>
                </a:solidFill>
              </a:rPr>
              <a:t>Web browser based</a:t>
            </a:r>
          </a:p>
          <a:p>
            <a:r>
              <a:rPr lang="en-US" dirty="0" smtClean="0">
                <a:solidFill>
                  <a:schemeClr val="bg1"/>
                </a:solidFill>
              </a:rPr>
              <a:t>  Cross-platform (Inc. Android &amp; iOS) </a:t>
            </a:r>
          </a:p>
          <a:p>
            <a:r>
              <a:rPr lang="en-US" dirty="0" smtClean="0">
                <a:solidFill>
                  <a:schemeClr val="bg1"/>
                </a:solidFill>
              </a:rPr>
              <a:t>    Real-time shared “write-on-screen”</a:t>
            </a:r>
          </a:p>
          <a:p>
            <a:r>
              <a:rPr lang="en-US" dirty="0" smtClean="0">
                <a:solidFill>
                  <a:schemeClr val="bg1"/>
                </a:solidFill>
              </a:rPr>
              <a:t>          Inspection area + instrument</a:t>
            </a:r>
          </a:p>
          <a:p>
            <a:r>
              <a:rPr lang="en-US" dirty="0" smtClean="0">
                <a:solidFill>
                  <a:schemeClr val="bg1"/>
                </a:solidFill>
              </a:rPr>
              <a:t>           Voice &amp; video</a:t>
            </a:r>
          </a:p>
          <a:p>
            <a:r>
              <a:rPr lang="en-US" dirty="0" smtClean="0">
                <a:solidFill>
                  <a:schemeClr val="bg1"/>
                </a:solidFill>
              </a:rPr>
              <a:t>             Cross NDT method</a:t>
            </a:r>
            <a:endParaRPr lang="en-US" dirty="0">
              <a:solidFill>
                <a:schemeClr val="bg1"/>
              </a:solidFill>
            </a:endParaRPr>
          </a:p>
        </p:txBody>
      </p:sp>
      <p:pic>
        <p:nvPicPr>
          <p:cNvPr id="35" name="Grafik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022" y="3001026"/>
            <a:ext cx="767108" cy="1008000"/>
          </a:xfrm>
          <a:prstGeom prst="rect">
            <a:avLst/>
          </a:prstGeom>
        </p:spPr>
      </p:pic>
      <p:pic>
        <p:nvPicPr>
          <p:cNvPr id="36" name="Grafik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81543" y="3644722"/>
            <a:ext cx="925115" cy="900000"/>
          </a:xfrm>
          <a:prstGeom prst="rect">
            <a:avLst/>
          </a:prstGeom>
        </p:spPr>
      </p:pic>
      <p:sp>
        <p:nvSpPr>
          <p:cNvPr id="38" name="Textfeld 10"/>
          <p:cNvSpPr txBox="1"/>
          <p:nvPr/>
        </p:nvSpPr>
        <p:spPr>
          <a:xfrm>
            <a:off x="1728072" y="4510612"/>
            <a:ext cx="1912568" cy="318924"/>
          </a:xfrm>
          <a:prstGeom prst="rect">
            <a:avLst/>
          </a:prstGeom>
        </p:spPr>
        <p:txBody>
          <a:bodyPr wrap="square" lIns="36000" tIns="36000" rIns="36000" bIns="36000">
            <a:spAutoFit/>
          </a:bodyPr>
          <a:lstStyle>
            <a:defPPr>
              <a:defRPr lang="en-GB"/>
            </a:defPPr>
            <a:lvl1pPr algn="ctr">
              <a:defRPr sz="1400"/>
            </a:lvl1pPr>
          </a:lstStyle>
          <a:p>
            <a:pPr algn="l"/>
            <a:r>
              <a:rPr lang="en-US" sz="1600" dirty="0">
                <a:solidFill>
                  <a:schemeClr val="bg1"/>
                </a:solidFill>
              </a:rPr>
              <a:t>Structure Expert</a:t>
            </a:r>
          </a:p>
        </p:txBody>
      </p:sp>
      <p:sp>
        <p:nvSpPr>
          <p:cNvPr id="39" name="Textfeld 12"/>
          <p:cNvSpPr txBox="1"/>
          <p:nvPr/>
        </p:nvSpPr>
        <p:spPr>
          <a:xfrm>
            <a:off x="109786" y="4034186"/>
            <a:ext cx="1453872" cy="565146"/>
          </a:xfrm>
          <a:prstGeom prst="rect">
            <a:avLst/>
          </a:prstGeom>
        </p:spPr>
        <p:txBody>
          <a:bodyPr wrap="square" lIns="36000" tIns="36000" rIns="36000" bIns="36000">
            <a:spAutoFit/>
          </a:bodyPr>
          <a:lstStyle>
            <a:defPPr>
              <a:defRPr lang="en-GB"/>
            </a:defPPr>
            <a:lvl1pPr algn="ctr">
              <a:defRPr sz="1400"/>
            </a:lvl1pPr>
          </a:lstStyle>
          <a:p>
            <a:r>
              <a:rPr lang="en-US" sz="1600" dirty="0">
                <a:solidFill>
                  <a:schemeClr val="bg1"/>
                </a:solidFill>
              </a:rPr>
              <a:t>NDT Inspector</a:t>
            </a:r>
          </a:p>
          <a:p>
            <a:r>
              <a:rPr lang="en-US" sz="1600" dirty="0">
                <a:solidFill>
                  <a:schemeClr val="bg1"/>
                </a:solidFill>
              </a:rPr>
              <a:t>Operator</a:t>
            </a:r>
          </a:p>
        </p:txBody>
      </p:sp>
      <p:cxnSp>
        <p:nvCxnSpPr>
          <p:cNvPr id="40" name="35 Conector recto"/>
          <p:cNvCxnSpPr>
            <a:stCxn id="35" idx="3"/>
            <a:endCxn id="73" idx="1"/>
          </p:cNvCxnSpPr>
          <p:nvPr/>
        </p:nvCxnSpPr>
        <p:spPr bwMode="auto">
          <a:xfrm flipV="1">
            <a:off x="942130" y="3162023"/>
            <a:ext cx="790348" cy="343003"/>
          </a:xfrm>
          <a:prstGeom prst="line">
            <a:avLst/>
          </a:prstGeom>
          <a:noFill/>
          <a:ln w="19050" cap="flat" cmpd="sng" algn="ctr">
            <a:solidFill>
              <a:schemeClr val="bg1"/>
            </a:solidFill>
            <a:prstDash val="solid"/>
            <a:round/>
            <a:headEnd type="none" w="med" len="med"/>
            <a:tailEnd type="none" w="med" len="med"/>
          </a:ln>
          <a:effectLst/>
        </p:spPr>
      </p:cxnSp>
      <p:cxnSp>
        <p:nvCxnSpPr>
          <p:cNvPr id="41" name="36 Conector recto"/>
          <p:cNvCxnSpPr>
            <a:stCxn id="35" idx="3"/>
            <a:endCxn id="36" idx="1"/>
          </p:cNvCxnSpPr>
          <p:nvPr/>
        </p:nvCxnSpPr>
        <p:spPr bwMode="auto">
          <a:xfrm>
            <a:off x="942130" y="3505026"/>
            <a:ext cx="839413" cy="589696"/>
          </a:xfrm>
          <a:prstGeom prst="line">
            <a:avLst/>
          </a:prstGeom>
          <a:noFill/>
          <a:ln w="19050" cap="flat" cmpd="sng" algn="ctr">
            <a:solidFill>
              <a:schemeClr val="bg1"/>
            </a:solidFill>
            <a:prstDash val="solid"/>
            <a:round/>
            <a:headEnd type="none" w="med" len="med"/>
            <a:tailEnd type="none" w="med" len="med"/>
          </a:ln>
          <a:effectLst/>
        </p:spPr>
      </p:cxnSp>
      <p:pic>
        <p:nvPicPr>
          <p:cNvPr id="42" name="Grafik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28876" y="3425036"/>
            <a:ext cx="1553699" cy="1153101"/>
          </a:xfrm>
          <a:prstGeom prst="rect">
            <a:avLst/>
          </a:prstGeom>
        </p:spPr>
      </p:pic>
      <p:pic>
        <p:nvPicPr>
          <p:cNvPr id="44"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8596" t="40516" r="9569" b="20627"/>
          <a:stretch/>
        </p:blipFill>
        <p:spPr bwMode="auto">
          <a:xfrm>
            <a:off x="6296939" y="1111357"/>
            <a:ext cx="1359573" cy="96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7416" r="69685" b="58107"/>
          <a:stretch/>
        </p:blipFill>
        <p:spPr bwMode="auto">
          <a:xfrm>
            <a:off x="3144254" y="1136432"/>
            <a:ext cx="1114602" cy="91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9717" t="13635" r="41233" b="40204"/>
          <a:stretch/>
        </p:blipFill>
        <p:spPr bwMode="auto">
          <a:xfrm>
            <a:off x="4643648" y="1082180"/>
            <a:ext cx="1041056" cy="102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feld 9"/>
          <p:cNvSpPr txBox="1"/>
          <p:nvPr/>
        </p:nvSpPr>
        <p:spPr>
          <a:xfrm>
            <a:off x="2659101" y="3001309"/>
            <a:ext cx="1133336" cy="318924"/>
          </a:xfrm>
          <a:prstGeom prst="rect">
            <a:avLst/>
          </a:prstGeom>
        </p:spPr>
        <p:txBody>
          <a:bodyPr wrap="square" lIns="36000" tIns="36000" rIns="36000" bIns="36000">
            <a:spAutoFit/>
          </a:bodyPr>
          <a:lstStyle>
            <a:defPPr>
              <a:defRPr lang="en-GB"/>
            </a:defPPr>
            <a:lvl1pPr>
              <a:defRPr sz="1400"/>
            </a:lvl1pPr>
          </a:lstStyle>
          <a:p>
            <a:r>
              <a:rPr lang="en-US" sz="1600" dirty="0">
                <a:solidFill>
                  <a:schemeClr val="bg1"/>
                </a:solidFill>
              </a:rPr>
              <a:t>NDT Expert</a:t>
            </a:r>
          </a:p>
        </p:txBody>
      </p:sp>
      <p:sp>
        <p:nvSpPr>
          <p:cNvPr id="61" name="65 Rectángulo"/>
          <p:cNvSpPr/>
          <p:nvPr/>
        </p:nvSpPr>
        <p:spPr>
          <a:xfrm>
            <a:off x="888435" y="1754030"/>
            <a:ext cx="2295897" cy="318924"/>
          </a:xfrm>
          <a:prstGeom prst="rect">
            <a:avLst/>
          </a:prstGeom>
        </p:spPr>
        <p:txBody>
          <a:bodyPr wrap="square" lIns="36000" tIns="36000" rIns="36000" bIns="36000">
            <a:spAutoFit/>
          </a:bodyPr>
          <a:lstStyle/>
          <a:p>
            <a:pPr algn="ctr"/>
            <a:r>
              <a:rPr lang="en-US" dirty="0">
                <a:solidFill>
                  <a:schemeClr val="bg1"/>
                </a:solidFill>
              </a:rPr>
              <a:t>Inspect &amp; Acquire data</a:t>
            </a:r>
          </a:p>
        </p:txBody>
      </p:sp>
      <p:sp>
        <p:nvSpPr>
          <p:cNvPr id="62" name="66 Rectángulo"/>
          <p:cNvSpPr/>
          <p:nvPr/>
        </p:nvSpPr>
        <p:spPr>
          <a:xfrm>
            <a:off x="4296355" y="2066472"/>
            <a:ext cx="1916961" cy="318924"/>
          </a:xfrm>
          <a:prstGeom prst="rect">
            <a:avLst/>
          </a:prstGeom>
        </p:spPr>
        <p:txBody>
          <a:bodyPr wrap="square" lIns="36000" tIns="36000" rIns="36000" bIns="36000">
            <a:spAutoFit/>
          </a:bodyPr>
          <a:lstStyle/>
          <a:p>
            <a:pPr algn="ctr"/>
            <a:r>
              <a:rPr lang="en-US" dirty="0" smtClean="0">
                <a:solidFill>
                  <a:schemeClr val="bg1"/>
                </a:solidFill>
              </a:rPr>
              <a:t>Open with analyzer</a:t>
            </a:r>
            <a:endParaRPr lang="en-US" dirty="0">
              <a:solidFill>
                <a:schemeClr val="bg1"/>
              </a:solidFill>
            </a:endParaRPr>
          </a:p>
        </p:txBody>
      </p:sp>
      <p:sp>
        <p:nvSpPr>
          <p:cNvPr id="63" name="67 Rectángulo"/>
          <p:cNvSpPr/>
          <p:nvPr/>
        </p:nvSpPr>
        <p:spPr>
          <a:xfrm>
            <a:off x="6201059" y="2066472"/>
            <a:ext cx="1756749" cy="318924"/>
          </a:xfrm>
          <a:prstGeom prst="rect">
            <a:avLst/>
          </a:prstGeom>
        </p:spPr>
        <p:txBody>
          <a:bodyPr wrap="square" lIns="36000" tIns="36000" rIns="36000" bIns="36000">
            <a:spAutoFit/>
          </a:bodyPr>
          <a:lstStyle/>
          <a:p>
            <a:pPr algn="ctr"/>
            <a:r>
              <a:rPr lang="en-US" dirty="0">
                <a:solidFill>
                  <a:schemeClr val="bg1"/>
                </a:solidFill>
              </a:rPr>
              <a:t>Automatic sizing</a:t>
            </a:r>
          </a:p>
        </p:txBody>
      </p:sp>
      <p:pic>
        <p:nvPicPr>
          <p:cNvPr id="64" name="Picture 7"/>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7959" t="21070" r="63724" b="60667"/>
          <a:stretch/>
        </p:blipFill>
        <p:spPr bwMode="auto">
          <a:xfrm>
            <a:off x="48382" y="1242713"/>
            <a:ext cx="881254" cy="494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5" name="69 Conector recto"/>
          <p:cNvCxnSpPr>
            <a:stCxn id="45" idx="3"/>
            <a:endCxn id="46" idx="1"/>
          </p:cNvCxnSpPr>
          <p:nvPr/>
        </p:nvCxnSpPr>
        <p:spPr bwMode="auto">
          <a:xfrm>
            <a:off x="4258856" y="1593910"/>
            <a:ext cx="384792" cy="0"/>
          </a:xfrm>
          <a:prstGeom prst="line">
            <a:avLst/>
          </a:prstGeom>
          <a:noFill/>
          <a:ln w="19050" cap="flat" cmpd="sng" algn="ctr">
            <a:solidFill>
              <a:schemeClr val="bg1"/>
            </a:solidFill>
            <a:prstDash val="solid"/>
            <a:round/>
            <a:headEnd type="none" w="med" len="med"/>
            <a:tailEnd type="none" w="med" len="med"/>
          </a:ln>
          <a:effectLst/>
        </p:spPr>
      </p:cxnSp>
      <p:cxnSp>
        <p:nvCxnSpPr>
          <p:cNvPr id="66" name="72 Conector recto"/>
          <p:cNvCxnSpPr>
            <a:stCxn id="46" idx="3"/>
            <a:endCxn id="44" idx="1"/>
          </p:cNvCxnSpPr>
          <p:nvPr/>
        </p:nvCxnSpPr>
        <p:spPr bwMode="auto">
          <a:xfrm>
            <a:off x="5684704" y="1593910"/>
            <a:ext cx="612235" cy="0"/>
          </a:xfrm>
          <a:prstGeom prst="line">
            <a:avLst/>
          </a:prstGeom>
          <a:noFill/>
          <a:ln w="19050" cap="flat" cmpd="sng" algn="ctr">
            <a:solidFill>
              <a:schemeClr val="bg1"/>
            </a:solidFill>
            <a:prstDash val="solid"/>
            <a:round/>
            <a:headEnd type="none" w="med" len="med"/>
            <a:tailEnd type="none" w="med" len="med"/>
          </a:ln>
          <a:effectLst/>
        </p:spPr>
      </p:cxnSp>
      <p:sp>
        <p:nvSpPr>
          <p:cNvPr id="67" name="75 Rectángulo"/>
          <p:cNvSpPr/>
          <p:nvPr/>
        </p:nvSpPr>
        <p:spPr>
          <a:xfrm>
            <a:off x="5482540" y="5467942"/>
            <a:ext cx="2013219" cy="811367"/>
          </a:xfrm>
          <a:prstGeom prst="rect">
            <a:avLst/>
          </a:prstGeom>
          <a:noFill/>
        </p:spPr>
        <p:txBody>
          <a:bodyPr wrap="square" lIns="36000" tIns="36000" rIns="36000" bIns="36000">
            <a:spAutoFit/>
          </a:bodyPr>
          <a:lstStyle/>
          <a:p>
            <a:pPr algn="ctr"/>
            <a:r>
              <a:rPr lang="en-US" dirty="0" smtClean="0">
                <a:solidFill>
                  <a:schemeClr val="bg1"/>
                </a:solidFill>
              </a:rPr>
              <a:t>Accurate location of damage on structure for further processing</a:t>
            </a:r>
            <a:endParaRPr lang="en-US" dirty="0">
              <a:solidFill>
                <a:schemeClr val="bg1"/>
              </a:solidFill>
            </a:endParaRPr>
          </a:p>
        </p:txBody>
      </p:sp>
      <p:sp>
        <p:nvSpPr>
          <p:cNvPr id="72" name="76 Rectángulo"/>
          <p:cNvSpPr/>
          <p:nvPr/>
        </p:nvSpPr>
        <p:spPr>
          <a:xfrm>
            <a:off x="575191" y="5707217"/>
            <a:ext cx="2713094" cy="565146"/>
          </a:xfrm>
          <a:prstGeom prst="rect">
            <a:avLst/>
          </a:prstGeom>
        </p:spPr>
        <p:txBody>
          <a:bodyPr wrap="square" lIns="36000" tIns="36000" rIns="36000" bIns="36000">
            <a:spAutoFit/>
          </a:bodyPr>
          <a:lstStyle/>
          <a:p>
            <a:pPr algn="ctr"/>
            <a:r>
              <a:rPr lang="en-US" dirty="0">
                <a:solidFill>
                  <a:schemeClr val="bg1"/>
                </a:solidFill>
              </a:rPr>
              <a:t>Reference &amp; triangulation of location</a:t>
            </a:r>
          </a:p>
        </p:txBody>
      </p:sp>
      <p:sp>
        <p:nvSpPr>
          <p:cNvPr id="74" name="44 Rectángulo"/>
          <p:cNvSpPr/>
          <p:nvPr/>
        </p:nvSpPr>
        <p:spPr>
          <a:xfrm>
            <a:off x="7887707" y="1311337"/>
            <a:ext cx="1141922" cy="565146"/>
          </a:xfrm>
          <a:prstGeom prst="rect">
            <a:avLst/>
          </a:prstGeom>
        </p:spPr>
        <p:txBody>
          <a:bodyPr wrap="square" lIns="0" tIns="36000" rIns="0" bIns="36000">
            <a:spAutoFit/>
          </a:bodyPr>
          <a:lstStyle/>
          <a:p>
            <a:pPr algn="ctr"/>
            <a:r>
              <a:rPr lang="en-US" dirty="0" smtClean="0">
                <a:solidFill>
                  <a:schemeClr val="bg1"/>
                </a:solidFill>
              </a:rPr>
              <a:t>Automatic</a:t>
            </a:r>
          </a:p>
          <a:p>
            <a:pPr algn="ctr"/>
            <a:r>
              <a:rPr lang="en-US" dirty="0" smtClean="0">
                <a:solidFill>
                  <a:schemeClr val="bg1"/>
                </a:solidFill>
              </a:rPr>
              <a:t>NDT Report</a:t>
            </a:r>
            <a:endParaRPr lang="en-US" dirty="0">
              <a:solidFill>
                <a:schemeClr val="bg1"/>
              </a:solidFill>
            </a:endParaRPr>
          </a:p>
        </p:txBody>
      </p:sp>
      <p:cxnSp>
        <p:nvCxnSpPr>
          <p:cNvPr id="75" name="46 Conector recto"/>
          <p:cNvCxnSpPr>
            <a:stCxn id="44" idx="3"/>
            <a:endCxn id="74" idx="1"/>
          </p:cNvCxnSpPr>
          <p:nvPr/>
        </p:nvCxnSpPr>
        <p:spPr bwMode="auto">
          <a:xfrm>
            <a:off x="7656512" y="1593910"/>
            <a:ext cx="231195" cy="0"/>
          </a:xfrm>
          <a:prstGeom prst="line">
            <a:avLst/>
          </a:prstGeom>
          <a:noFill/>
          <a:ln w="19050" cap="flat" cmpd="sng" algn="ctr">
            <a:solidFill>
              <a:schemeClr val="bg1"/>
            </a:solidFill>
            <a:prstDash val="solid"/>
            <a:round/>
            <a:headEnd type="none" w="med" len="med"/>
            <a:tailEnd type="none" w="med" len="med"/>
          </a:ln>
          <a:effectLst/>
        </p:spPr>
      </p:cxnSp>
      <p:grpSp>
        <p:nvGrpSpPr>
          <p:cNvPr id="78" name="Group 13"/>
          <p:cNvGrpSpPr/>
          <p:nvPr/>
        </p:nvGrpSpPr>
        <p:grpSpPr>
          <a:xfrm>
            <a:off x="142765" y="2457347"/>
            <a:ext cx="8820000" cy="72000"/>
            <a:chOff x="363310" y="943147"/>
            <a:chExt cx="5235370" cy="278893"/>
          </a:xfrm>
          <a:solidFill>
            <a:schemeClr val="bg1"/>
          </a:solidFill>
        </p:grpSpPr>
        <p:sp>
          <p:nvSpPr>
            <p:cNvPr id="79"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80"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pic>
        <p:nvPicPr>
          <p:cNvPr id="58" name="Picture 4" descr="http://static3.olympus-ims.com/data/Image/EddyCurrent_LiftOff.jpg?rev=51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63658" y="2100722"/>
            <a:ext cx="11430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60" name="Grafik 3"/>
          <p:cNvPicPr>
            <a:picLocks noChangeAspect="1"/>
          </p:cNvPicPr>
          <p:nvPr/>
        </p:nvPicPr>
        <p:blipFill rotWithShape="1">
          <a:blip r:embed="rId15" cstate="print">
            <a:extLst>
              <a:ext uri="{28A0092B-C50C-407E-A947-70E740481C1C}">
                <a14:useLocalDpi xmlns:a14="http://schemas.microsoft.com/office/drawing/2010/main" val="0"/>
              </a:ext>
            </a:extLst>
          </a:blip>
          <a:srcRect l="30302" t="32873" r="15654" b="10223"/>
          <a:stretch/>
        </p:blipFill>
        <p:spPr>
          <a:xfrm>
            <a:off x="2706658" y="2325784"/>
            <a:ext cx="890191" cy="632188"/>
          </a:xfrm>
          <a:prstGeom prst="rect">
            <a:avLst/>
          </a:prstGeom>
        </p:spPr>
      </p:pic>
      <p:pic>
        <p:nvPicPr>
          <p:cNvPr id="73" name="Grafik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32478" y="2712023"/>
            <a:ext cx="925116" cy="900000"/>
          </a:xfrm>
          <a:prstGeom prst="rect">
            <a:avLst/>
          </a:prstGeom>
        </p:spPr>
      </p:pic>
      <p:grpSp>
        <p:nvGrpSpPr>
          <p:cNvPr id="82" name="Group 13"/>
          <p:cNvGrpSpPr/>
          <p:nvPr/>
        </p:nvGrpSpPr>
        <p:grpSpPr>
          <a:xfrm>
            <a:off x="142765" y="1066222"/>
            <a:ext cx="8820000" cy="72000"/>
            <a:chOff x="363310" y="943147"/>
            <a:chExt cx="5235370" cy="278893"/>
          </a:xfrm>
          <a:solidFill>
            <a:schemeClr val="bg1"/>
          </a:solidFill>
        </p:grpSpPr>
        <p:sp>
          <p:nvSpPr>
            <p:cNvPr id="83" name="Rectangle 14"/>
            <p:cNvSpPr/>
            <p:nvPr/>
          </p:nvSpPr>
          <p:spPr bwMode="auto">
            <a:xfrm>
              <a:off x="363310" y="943147"/>
              <a:ext cx="5235370" cy="99181"/>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sp>
          <p:nvSpPr>
            <p:cNvPr id="84" name="Rectangle 15"/>
            <p:cNvSpPr/>
            <p:nvPr/>
          </p:nvSpPr>
          <p:spPr bwMode="auto">
            <a:xfrm>
              <a:off x="3739410" y="943147"/>
              <a:ext cx="1859269" cy="278893"/>
            </a:xfrm>
            <a:prstGeom prst="rect">
              <a:avLst/>
            </a:prstGeom>
            <a:grp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es-ES_tradnl" smtClean="0">
                <a:solidFill>
                  <a:srgbClr val="FFFFFF"/>
                </a:solidFill>
              </a:endParaRPr>
            </a:p>
          </p:txBody>
        </p:sp>
      </p:grpSp>
      <p:pic>
        <p:nvPicPr>
          <p:cNvPr id="21" name="7 Imagen"/>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700723" y="3354231"/>
            <a:ext cx="2266673" cy="1656000"/>
          </a:xfrm>
          <a:prstGeom prst="rect">
            <a:avLst/>
          </a:prstGeom>
        </p:spPr>
      </p:pic>
    </p:spTree>
    <p:extLst>
      <p:ext uri="{BB962C8B-B14F-4D97-AF65-F5344CB8AC3E}">
        <p14:creationId xmlns:p14="http://schemas.microsoft.com/office/powerpoint/2010/main" val="1969135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par>
                                <p:cTn id="29" presetID="10"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par>
                                <p:cTn id="41" presetID="10"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par>
                                <p:cTn id="44" presetID="10" presetClass="entr" presetSubtype="0" fill="hold"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500"/>
                                        <p:tgtEl>
                                          <p:spTgt spid="8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par>
                                <p:cTn id="58" presetID="10"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par>
                                <p:cTn id="61" presetID="10"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par>
                                <p:cTn id="64" presetID="10" presetClass="entr" presetSubtype="0"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par>
                                <p:cTn id="76" presetID="10" presetClass="entr" presetSubtype="0" fill="hold"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par>
                                <p:cTn id="79" presetID="10" presetClass="entr" presetSubtype="0" fill="hold"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500"/>
                                        <p:tgtEl>
                                          <p:spTgt spid="58"/>
                                        </p:tgtEl>
                                      </p:cBhvr>
                                    </p:animEffect>
                                  </p:childTnLst>
                                </p:cTn>
                              </p:par>
                              <p:par>
                                <p:cTn id="82" presetID="10" presetClass="entr" presetSubtype="0"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par>
                                <p:cTn id="88" presetID="10" presetClass="entr" presetSubtype="0" fill="hold"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par>
                                <p:cTn id="94" presetID="10" presetClass="entr" presetSubtype="0" fill="hold" nodeType="with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fade">
                                      <p:cBhvr>
                                        <p:cTn id="96" dur="500"/>
                                        <p:tgtEl>
                                          <p:spTgt spid="7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500"/>
                                        <p:tgtEl>
                                          <p:spTgt spid="7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500"/>
                                        <p:tgtEl>
                                          <p:spTgt spid="6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2"/>
                                        </p:tgtEl>
                                        <p:attrNameLst>
                                          <p:attrName>style.visibility</p:attrName>
                                        </p:attrNameLst>
                                      </p:cBhvr>
                                      <p:to>
                                        <p:strVal val="visible"/>
                                      </p:to>
                                    </p:set>
                                    <p:animEffect transition="in" filter="fade">
                                      <p:cBhvr>
                                        <p:cTn id="110" dur="500"/>
                                        <p:tgtEl>
                                          <p:spTgt spid="7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500"/>
                                        <p:tgtEl>
                                          <p:spTgt spid="24"/>
                                        </p:tgtEl>
                                      </p:cBhvr>
                                    </p:animEffect>
                                  </p:childTnLst>
                                </p:cTn>
                              </p:par>
                              <p:par>
                                <p:cTn id="114" presetID="10" presetClass="entr" presetSubtype="0" fill="hold" nodeType="with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500"/>
                                        <p:tgtEl>
                                          <p:spTgt spid="2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500"/>
                                        <p:tgtEl>
                                          <p:spTgt spid="3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fade">
                                      <p:cBhvr>
                                        <p:cTn id="125" dur="500"/>
                                        <p:tgtEl>
                                          <p:spTgt spid="3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500"/>
                                        <p:tgtEl>
                                          <p:spTgt spid="28"/>
                                        </p:tgtEl>
                                      </p:cBhvr>
                                    </p:animEffect>
                                  </p:childTnLst>
                                </p:cTn>
                              </p:par>
                              <p:par>
                                <p:cTn id="129" presetID="10" presetClass="entr" presetSubtype="0" fill="hold"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500"/>
                                        <p:tgtEl>
                                          <p:spTgt spid="3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77"/>
                                        </p:tgtEl>
                                        <p:attrNameLst>
                                          <p:attrName>style.visibility</p:attrName>
                                        </p:attrNameLst>
                                      </p:cBhvr>
                                      <p:to>
                                        <p:strVal val="visible"/>
                                      </p:to>
                                    </p:set>
                                    <p:animEffect transition="in" filter="fade">
                                      <p:cBhvr>
                                        <p:cTn id="134" dur="500"/>
                                        <p:tgtEl>
                                          <p:spTgt spid="77"/>
                                        </p:tgtEl>
                                      </p:cBhvr>
                                    </p:animEffect>
                                  </p:childTnLst>
                                </p:cTn>
                              </p:par>
                              <p:par>
                                <p:cTn id="135" presetID="10" presetClass="entr" presetSubtype="0" fill="hold" nodeType="withEffect">
                                  <p:stCondLst>
                                    <p:cond delay="0"/>
                                  </p:stCondLst>
                                  <p:childTnLst>
                                    <p:set>
                                      <p:cBhvr>
                                        <p:cTn id="136" dur="1" fill="hold">
                                          <p:stCondLst>
                                            <p:cond delay="0"/>
                                          </p:stCondLst>
                                        </p:cTn>
                                        <p:tgtEl>
                                          <p:spTgt spid="69"/>
                                        </p:tgtEl>
                                        <p:attrNameLst>
                                          <p:attrName>style.visibility</p:attrName>
                                        </p:attrNameLst>
                                      </p:cBhvr>
                                      <p:to>
                                        <p:strVal val="visible"/>
                                      </p:to>
                                    </p:set>
                                    <p:animEffect transition="in" filter="fade">
                                      <p:cBhvr>
                                        <p:cTn id="13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3" grpId="0" animBg="1"/>
      <p:bldP spid="77" grpId="0" animBg="1"/>
      <p:bldP spid="68" grpId="0" animBg="1"/>
      <p:bldP spid="24" grpId="0"/>
      <p:bldP spid="25" grpId="0"/>
      <p:bldP spid="27" grpId="0"/>
      <p:bldP spid="28" grpId="0"/>
      <p:bldP spid="30" grpId="0" animBg="1"/>
      <p:bldP spid="31" grpId="0" animBg="1"/>
      <p:bldP spid="34" grpId="0"/>
      <p:bldP spid="38" grpId="0"/>
      <p:bldP spid="39" grpId="0"/>
      <p:bldP spid="59" grpId="0"/>
      <p:bldP spid="61" grpId="0"/>
      <p:bldP spid="62" grpId="0"/>
      <p:bldP spid="63" grpId="0"/>
      <p:bldP spid="67" grpId="0"/>
      <p:bldP spid="72" grpId="0"/>
      <p:bldP spid="74" grpId="0"/>
    </p:bldLst>
  </p:timing>
</p:sld>
</file>

<file path=ppt/theme/theme1.xml><?xml version="1.0" encoding="utf-8"?>
<a:theme xmlns:a="http://schemas.openxmlformats.org/drawingml/2006/main" name="CE_landscape_16-9_EN">
  <a:themeElements>
    <a:clrScheme name="Airbus">
      <a:dk1>
        <a:srgbClr val="71798C"/>
      </a:dk1>
      <a:lt1>
        <a:srgbClr val="FFFFFF"/>
      </a:lt1>
      <a:dk2>
        <a:srgbClr val="9BA3B5"/>
      </a:dk2>
      <a:lt2>
        <a:srgbClr val="E2E6EE"/>
      </a:lt2>
      <a:accent1>
        <a:srgbClr val="005EAB"/>
      </a:accent1>
      <a:accent2>
        <a:srgbClr val="629BD3"/>
      </a:accent2>
      <a:accent3>
        <a:srgbClr val="BECE2D"/>
      </a:accent3>
      <a:accent4>
        <a:srgbClr val="FFCB05"/>
      </a:accent4>
      <a:accent5>
        <a:srgbClr val="F7941E"/>
      </a:accent5>
      <a:accent6>
        <a:srgbClr val="E23F2E"/>
      </a:accent6>
      <a:hlink>
        <a:srgbClr val="00BBBE"/>
      </a:hlink>
      <a:folHlink>
        <a:srgbClr val="A4238D"/>
      </a:folHlink>
    </a:clrScheme>
    <a:fontScheme name="Airbus Fon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a:defPPr>
      </a:lstStyle>
    </a:txDef>
  </a:objectDefaults>
  <a:extraClrSchemeLst>
    <a:extraClrScheme>
      <a:clrScheme name="Office Theme 1">
        <a:dk1>
          <a:srgbClr val="000000"/>
        </a:dk1>
        <a:lt1>
          <a:srgbClr val="FFFFFF"/>
        </a:lt1>
        <a:dk2>
          <a:srgbClr val="C8DEEE"/>
        </a:dk2>
        <a:lt2>
          <a:srgbClr val="5D5D5D"/>
        </a:lt2>
        <a:accent1>
          <a:srgbClr val="FFCC00"/>
        </a:accent1>
        <a:accent2>
          <a:srgbClr val="5D5D5D"/>
        </a:accent2>
        <a:accent3>
          <a:srgbClr val="FFFFFF"/>
        </a:accent3>
        <a:accent4>
          <a:srgbClr val="000000"/>
        </a:accent4>
        <a:accent5>
          <a:srgbClr val="FFE2AA"/>
        </a:accent5>
        <a:accent6>
          <a:srgbClr val="535353"/>
        </a:accent6>
        <a:hlink>
          <a:srgbClr val="0099CC"/>
        </a:hlink>
        <a:folHlink>
          <a:srgbClr val="CC0000"/>
        </a:folHlink>
      </a:clrScheme>
      <a:clrMap bg1="lt1" tx1="dk1" bg2="lt2" tx2="dk2" accent1="accent1" accent2="accent2" accent3="accent3" accent4="accent4" accent5="accent5" accent6="accent6" hlink="hlink" folHlink="folHlink"/>
    </a:extraClrScheme>
    <a:extraClrScheme>
      <a:clrScheme name="Office Theme 2">
        <a:dk1>
          <a:srgbClr val="B2B2B2"/>
        </a:dk1>
        <a:lt1>
          <a:srgbClr val="FFFFFF"/>
        </a:lt1>
        <a:dk2>
          <a:srgbClr val="3F569D"/>
        </a:dk2>
        <a:lt2>
          <a:srgbClr val="C8DEEE"/>
        </a:lt2>
        <a:accent1>
          <a:srgbClr val="FFCC00"/>
        </a:accent1>
        <a:accent2>
          <a:srgbClr val="5D5D5D"/>
        </a:accent2>
        <a:accent3>
          <a:srgbClr val="AFB4CC"/>
        </a:accent3>
        <a:accent4>
          <a:srgbClr val="DADADA"/>
        </a:accent4>
        <a:accent5>
          <a:srgbClr val="FFE2AA"/>
        </a:accent5>
        <a:accent6>
          <a:srgbClr val="535353"/>
        </a:accent6>
        <a:hlink>
          <a:srgbClr val="0099CC"/>
        </a:hlink>
        <a:folHlink>
          <a:srgbClr val="CC0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rketing">
  <a:themeElements>
    <a:clrScheme name="Airbus Marketing">
      <a:dk1>
        <a:srgbClr val="71798C"/>
      </a:dk1>
      <a:lt1>
        <a:srgbClr val="FFFFFF"/>
      </a:lt1>
      <a:dk2>
        <a:srgbClr val="9BA3B5"/>
      </a:dk2>
      <a:lt2>
        <a:srgbClr val="E2E6EE"/>
      </a:lt2>
      <a:accent1>
        <a:srgbClr val="0082AD"/>
      </a:accent1>
      <a:accent2>
        <a:srgbClr val="B1B1B6"/>
      </a:accent2>
      <a:accent3>
        <a:srgbClr val="19B3D9"/>
      </a:accent3>
      <a:accent4>
        <a:srgbClr val="C2C2C7"/>
      </a:accent4>
      <a:accent5>
        <a:srgbClr val="00497C"/>
      </a:accent5>
      <a:accent6>
        <a:srgbClr val="9F9FA4"/>
      </a:accent6>
      <a:hlink>
        <a:srgbClr val="00A3D6"/>
      </a:hlink>
      <a:folHlink>
        <a:srgbClr val="694F07"/>
      </a:folHlink>
    </a:clrScheme>
    <a:fontScheme name="Airbus">
      <a:majorFont>
        <a:latin typeface="Arial"/>
        <a:ea typeface=""/>
        <a:cs typeface=""/>
        <a:font script="Jpan" typeface="MS P????"/>
        <a:font script="Hang" typeface="??"/>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MS P????"/>
        <a:font script="Hang" typeface="??"/>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2C5E1"/>
        </a:solidFill>
        <a:ln w="38100" cap="flat" cmpd="sng" algn="ctr">
          <a:no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sz="1400" b="0" i="0" u="none" strike="noStrike" cap="none" normalizeH="0" baseline="0" dirty="0" err="1" smtClean="0">
            <a:ln>
              <a:noFill/>
            </a:ln>
            <a:solidFill>
              <a:schemeClr val="bg1"/>
            </a:solidFill>
            <a:effectLst/>
            <a:latin typeface="Arial" charset="0"/>
          </a:defRPr>
        </a:defPPr>
      </a:lstStyle>
    </a:spDef>
    <a:lnDef>
      <a:spPr bwMode="auto">
        <a:noFill/>
        <a:ln w="19050" cap="sq" cmpd="sng" algn="ctr">
          <a:solidFill>
            <a:schemeClr val="tx2"/>
          </a:solidFill>
          <a:prstDash val="solid"/>
          <a:round/>
          <a:headEnd type="none"/>
          <a:tailEnd type="none"/>
        </a:ln>
        <a:effectLst/>
      </a:spPr>
      <a:bodyPr/>
      <a:lstStyle/>
    </a:lnDef>
    <a:txDef>
      <a:spPr>
        <a:noFill/>
      </a:spPr>
      <a:bodyPr wrap="square" rtlCol="0">
        <a:spAutoFit/>
      </a:bodyPr>
      <a:lstStyle>
        <a:defPPr>
          <a:defRPr sz="1400" dirty="0" err="1" smtClean="0">
            <a:solidFill>
              <a:schemeClr val="tx2">
                <a:lumMod val="50000"/>
              </a:schemeClr>
            </a:solidFill>
          </a:defRPr>
        </a:defPPr>
      </a:lstStyle>
    </a:txDef>
  </a:objectDefaults>
  <a:extraClrSchemeLst/>
  <a:custClrLst>
    <a:custClr name="Airbus-Blue">
      <a:srgbClr val="0082AD"/>
    </a:custClr>
    <a:custClr name="Airbus-Blue1">
      <a:srgbClr val="62CDE7"/>
    </a:custClr>
    <a:custClr name="Airbus-Blue2">
      <a:srgbClr val="005888"/>
    </a:custClr>
    <a:custClr name="Airbus-Blue3">
      <a:srgbClr val="19B3D9"/>
    </a:custClr>
    <a:custClr name="Airbus-Blue4">
      <a:srgbClr val="00497C"/>
    </a:custClr>
    <a:custClr name="Airbus-Blue5">
      <a:srgbClr val="0099C1"/>
    </a:custClr>
    <a:custClr name="Airbus-Blue6">
      <a:srgbClr val="0A2D58"/>
    </a:custClr>
    <a:custClr name="Airbus-Blue7">
      <a:srgbClr val="006FA0"/>
    </a:custClr>
    <a:custClr name="Airbus-Blue8">
      <a:srgbClr val="003866"/>
    </a:custClr>
    <a:custClr name="Airbus-Blue9">
      <a:srgbClr val="9AEBF5"/>
    </a:custClr>
    <a:custClr name="Boeing-Grey">
      <a:srgbClr val="9F9FA4"/>
    </a:custClr>
    <a:custClr name="Boeing-Grey1">
      <a:srgbClr val="D4D4D9"/>
    </a:custClr>
    <a:custClr name="Boeing-Grey2">
      <a:srgbClr val="6A6A6F"/>
    </a:custClr>
    <a:custClr name="Boeing-Grey3">
      <a:srgbClr val="C2C2C7"/>
    </a:custClr>
    <a:custClr name="Boeing-Grey4">
      <a:srgbClr val="7B7B80"/>
    </a:custClr>
    <a:custClr name="Boeing-Grey5">
      <a:srgbClr val="B1B1B6"/>
    </a:custClr>
    <a:custClr name="Boeing-Grey6">
      <a:srgbClr val="46464B"/>
    </a:custClr>
    <a:custClr name="Boeing-Grey7">
      <a:srgbClr val="8D8D92"/>
    </a:custClr>
    <a:custClr name="Boeing-Grey8">
      <a:srgbClr val="58585D"/>
    </a:custClr>
    <a:custClr name="Boeing-Grey9">
      <a:srgbClr val="E6E6EB"/>
    </a:custClr>
    <a:custClr name="Competitive1">
      <a:srgbClr val="0082AD"/>
    </a:custClr>
    <a:custClr name="Competitive2">
      <a:srgbClr val="B1B1B6"/>
    </a:custClr>
    <a:custClr name="Competitive3">
      <a:srgbClr val="19B3D9"/>
    </a:custClr>
    <a:custClr name="Competitive4">
      <a:srgbClr val="C2C2C7"/>
    </a:custClr>
    <a:custClr name="Competitive5">
      <a:srgbClr val="00497C"/>
    </a:custClr>
    <a:custClr name="Competitive6">
      <a:srgbClr val="9F9FA4"/>
    </a:custClr>
    <a:custClr name="Competitive7">
      <a:srgbClr val="62CDE7"/>
    </a:custClr>
    <a:custClr name="Competitive8">
      <a:srgbClr val="D4D4D9"/>
    </a:custClr>
    <a:custClr name="Other1">
      <a:srgbClr val="92B6B3"/>
    </a:custClr>
    <a:custClr name="Other2">
      <a:srgbClr val="BDA988"/>
    </a:custClr>
    <a:custClr name="Miscellaneous1">
      <a:srgbClr val="2C5663"/>
    </a:custClr>
    <a:custClr name="Miscellaneous2">
      <a:srgbClr val="548384"/>
    </a:custClr>
    <a:custClr name="Miscellaneous3">
      <a:srgbClr val="70B3B2"/>
    </a:custClr>
    <a:custClr name="Miscellaneous4">
      <a:srgbClr val="92C5E1"/>
    </a:custClr>
    <a:custClr name="Miscellaneous5">
      <a:srgbClr val="5D8FB6"/>
    </a:custClr>
    <a:custClr name="Miscellaneous6">
      <a:srgbClr val="76416F"/>
    </a:custClr>
    <a:custClr name="Miscellaneous7">
      <a:srgbClr val="A53F23"/>
    </a:custClr>
    <a:custClr name="Miscellaneous8">
      <a:srgbClr val="D33F31"/>
    </a:custClr>
    <a:custClr name="Miscellaneous9">
      <a:srgbClr val="F58905"/>
    </a:custClr>
    <a:custClr name="Miscellaneous10">
      <a:srgbClr val="C8C115"/>
    </a:custClr>
    <a:custClr name="Highlight1">
      <a:srgbClr val="009F4D"/>
    </a:custClr>
    <a:custClr name="Highlight2">
      <a:srgbClr val="84BD00"/>
    </a:custClr>
    <a:custClr name="Highlight3">
      <a:srgbClr val="EFDF00"/>
    </a:custClr>
    <a:custClr name="Highlight4">
      <a:srgbClr val="FE8F00"/>
    </a:custClr>
    <a:custClr name="Highlight5">
      <a:srgbClr val="FE5000"/>
    </a:custClr>
    <a:custClr name="Highlight6">
      <a:srgbClr val="E4002B"/>
    </a:custClr>
    <a:custClr name="Highlight7">
      <a:srgbClr val="DA1884"/>
    </a:custClr>
    <a:custClr name="Highlight8">
      <a:srgbClr val="A51890"/>
    </a:custClr>
    <a:custClr name="Highlight9">
      <a:srgbClr val="0077C8"/>
    </a:custClr>
    <a:custClr name="Highlight10">
      <a:srgbClr val="00A4BA"/>
    </a:custClr>
  </a:custClrLst>
</a:theme>
</file>

<file path=ppt/theme/theme3.xml><?xml version="1.0" encoding="utf-8"?>
<a:theme xmlns:a="http://schemas.openxmlformats.org/drawingml/2006/main" name="1_Marketing">
  <a:themeElements>
    <a:clrScheme name="Airbus Marketing">
      <a:dk1>
        <a:srgbClr val="71798C"/>
      </a:dk1>
      <a:lt1>
        <a:srgbClr val="FFFFFF"/>
      </a:lt1>
      <a:dk2>
        <a:srgbClr val="9BA3B5"/>
      </a:dk2>
      <a:lt2>
        <a:srgbClr val="E2E6EE"/>
      </a:lt2>
      <a:accent1>
        <a:srgbClr val="0082AD"/>
      </a:accent1>
      <a:accent2>
        <a:srgbClr val="B1B1B6"/>
      </a:accent2>
      <a:accent3>
        <a:srgbClr val="19B3D9"/>
      </a:accent3>
      <a:accent4>
        <a:srgbClr val="C2C2C7"/>
      </a:accent4>
      <a:accent5>
        <a:srgbClr val="00497C"/>
      </a:accent5>
      <a:accent6>
        <a:srgbClr val="9F9FA4"/>
      </a:accent6>
      <a:hlink>
        <a:srgbClr val="00A3D6"/>
      </a:hlink>
      <a:folHlink>
        <a:srgbClr val="694F07"/>
      </a:folHlink>
    </a:clrScheme>
    <a:fontScheme name="Airbus">
      <a:majorFont>
        <a:latin typeface="Arial"/>
        <a:ea typeface=""/>
        <a:cs typeface=""/>
        <a:font script="Jpan" typeface="MS P????"/>
        <a:font script="Hang" typeface="??"/>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MS P????"/>
        <a:font script="Hang" typeface="??"/>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2C5E1"/>
        </a:solidFill>
        <a:ln w="38100" cap="flat" cmpd="sng" algn="ctr">
          <a:no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sz="1400" b="0" i="0" u="none" strike="noStrike" cap="none" normalizeH="0" baseline="0" dirty="0" err="1" smtClean="0">
            <a:ln>
              <a:noFill/>
            </a:ln>
            <a:solidFill>
              <a:schemeClr val="bg1"/>
            </a:solidFill>
            <a:effectLst/>
            <a:latin typeface="Arial" charset="0"/>
          </a:defRPr>
        </a:defPPr>
      </a:lstStyle>
    </a:spDef>
    <a:lnDef>
      <a:spPr bwMode="auto">
        <a:noFill/>
        <a:ln w="19050" cap="sq" cmpd="sng" algn="ctr">
          <a:solidFill>
            <a:schemeClr val="tx2"/>
          </a:solidFill>
          <a:prstDash val="solid"/>
          <a:round/>
          <a:headEnd type="none"/>
          <a:tailEnd type="none"/>
        </a:ln>
        <a:effectLst/>
      </a:spPr>
      <a:bodyPr/>
      <a:lstStyle/>
    </a:lnDef>
    <a:txDef>
      <a:spPr>
        <a:noFill/>
      </a:spPr>
      <a:bodyPr wrap="square" rtlCol="0">
        <a:spAutoFit/>
      </a:bodyPr>
      <a:lstStyle>
        <a:defPPr>
          <a:defRPr sz="1400" dirty="0" err="1" smtClean="0">
            <a:solidFill>
              <a:schemeClr val="tx2">
                <a:lumMod val="50000"/>
              </a:schemeClr>
            </a:solidFill>
          </a:defRPr>
        </a:defPPr>
      </a:lstStyle>
    </a:txDef>
  </a:objectDefaults>
  <a:extraClrSchemeLst/>
  <a:custClrLst>
    <a:custClr name="Airbus-Blue">
      <a:srgbClr val="0082AD"/>
    </a:custClr>
    <a:custClr name="Airbus-Blue1">
      <a:srgbClr val="62CDE7"/>
    </a:custClr>
    <a:custClr name="Airbus-Blue2">
      <a:srgbClr val="005888"/>
    </a:custClr>
    <a:custClr name="Airbus-Blue3">
      <a:srgbClr val="19B3D9"/>
    </a:custClr>
    <a:custClr name="Airbus-Blue4">
      <a:srgbClr val="00497C"/>
    </a:custClr>
    <a:custClr name="Airbus-Blue5">
      <a:srgbClr val="0099C1"/>
    </a:custClr>
    <a:custClr name="Airbus-Blue6">
      <a:srgbClr val="0A2D58"/>
    </a:custClr>
    <a:custClr name="Airbus-Blue7">
      <a:srgbClr val="006FA0"/>
    </a:custClr>
    <a:custClr name="Airbus-Blue8">
      <a:srgbClr val="003866"/>
    </a:custClr>
    <a:custClr name="Airbus-Blue9">
      <a:srgbClr val="9AEBF5"/>
    </a:custClr>
    <a:custClr name="Boeing-Grey">
      <a:srgbClr val="9F9FA4"/>
    </a:custClr>
    <a:custClr name="Boeing-Grey1">
      <a:srgbClr val="D4D4D9"/>
    </a:custClr>
    <a:custClr name="Boeing-Grey2">
      <a:srgbClr val="6A6A6F"/>
    </a:custClr>
    <a:custClr name="Boeing-Grey3">
      <a:srgbClr val="C2C2C7"/>
    </a:custClr>
    <a:custClr name="Boeing-Grey4">
      <a:srgbClr val="7B7B80"/>
    </a:custClr>
    <a:custClr name="Boeing-Grey5">
      <a:srgbClr val="B1B1B6"/>
    </a:custClr>
    <a:custClr name="Boeing-Grey6">
      <a:srgbClr val="46464B"/>
    </a:custClr>
    <a:custClr name="Boeing-Grey7">
      <a:srgbClr val="8D8D92"/>
    </a:custClr>
    <a:custClr name="Boeing-Grey8">
      <a:srgbClr val="58585D"/>
    </a:custClr>
    <a:custClr name="Boeing-Grey9">
      <a:srgbClr val="E6E6EB"/>
    </a:custClr>
    <a:custClr name="Competitive1">
      <a:srgbClr val="0082AD"/>
    </a:custClr>
    <a:custClr name="Competitive2">
      <a:srgbClr val="B1B1B6"/>
    </a:custClr>
    <a:custClr name="Competitive3">
      <a:srgbClr val="19B3D9"/>
    </a:custClr>
    <a:custClr name="Competitive4">
      <a:srgbClr val="C2C2C7"/>
    </a:custClr>
    <a:custClr name="Competitive5">
      <a:srgbClr val="00497C"/>
    </a:custClr>
    <a:custClr name="Competitive6">
      <a:srgbClr val="9F9FA4"/>
    </a:custClr>
    <a:custClr name="Competitive7">
      <a:srgbClr val="62CDE7"/>
    </a:custClr>
    <a:custClr name="Competitive8">
      <a:srgbClr val="D4D4D9"/>
    </a:custClr>
    <a:custClr name="Other1">
      <a:srgbClr val="92B6B3"/>
    </a:custClr>
    <a:custClr name="Other2">
      <a:srgbClr val="BDA988"/>
    </a:custClr>
    <a:custClr name="Miscellaneous1">
      <a:srgbClr val="2C5663"/>
    </a:custClr>
    <a:custClr name="Miscellaneous2">
      <a:srgbClr val="548384"/>
    </a:custClr>
    <a:custClr name="Miscellaneous3">
      <a:srgbClr val="70B3B2"/>
    </a:custClr>
    <a:custClr name="Miscellaneous4">
      <a:srgbClr val="92C5E1"/>
    </a:custClr>
    <a:custClr name="Miscellaneous5">
      <a:srgbClr val="5D8FB6"/>
    </a:custClr>
    <a:custClr name="Miscellaneous6">
      <a:srgbClr val="76416F"/>
    </a:custClr>
    <a:custClr name="Miscellaneous7">
      <a:srgbClr val="A53F23"/>
    </a:custClr>
    <a:custClr name="Miscellaneous8">
      <a:srgbClr val="D33F31"/>
    </a:custClr>
    <a:custClr name="Miscellaneous9">
      <a:srgbClr val="F58905"/>
    </a:custClr>
    <a:custClr name="Miscellaneous10">
      <a:srgbClr val="C8C115"/>
    </a:custClr>
    <a:custClr name="Highlight1">
      <a:srgbClr val="009F4D"/>
    </a:custClr>
    <a:custClr name="Highlight2">
      <a:srgbClr val="84BD00"/>
    </a:custClr>
    <a:custClr name="Highlight3">
      <a:srgbClr val="EFDF00"/>
    </a:custClr>
    <a:custClr name="Highlight4">
      <a:srgbClr val="FE8F00"/>
    </a:custClr>
    <a:custClr name="Highlight5">
      <a:srgbClr val="FE5000"/>
    </a:custClr>
    <a:custClr name="Highlight6">
      <a:srgbClr val="E4002B"/>
    </a:custClr>
    <a:custClr name="Highlight7">
      <a:srgbClr val="DA1884"/>
    </a:custClr>
    <a:custClr name="Highlight8">
      <a:srgbClr val="A51890"/>
    </a:custClr>
    <a:custClr name="Highlight9">
      <a:srgbClr val="0077C8"/>
    </a:custClr>
    <a:custClr name="Highlight10">
      <a:srgbClr val="00A4BA"/>
    </a:custClr>
  </a:custClrLst>
</a:theme>
</file>

<file path=ppt/theme/theme4.xml><?xml version="1.0" encoding="utf-8"?>
<a:theme xmlns:a="http://schemas.openxmlformats.org/drawingml/2006/main" name="2_Marketing">
  <a:themeElements>
    <a:clrScheme name="Airbus Marketing">
      <a:dk1>
        <a:srgbClr val="71798C"/>
      </a:dk1>
      <a:lt1>
        <a:srgbClr val="FFFFFF"/>
      </a:lt1>
      <a:dk2>
        <a:srgbClr val="9BA3B5"/>
      </a:dk2>
      <a:lt2>
        <a:srgbClr val="E2E6EE"/>
      </a:lt2>
      <a:accent1>
        <a:srgbClr val="0082AD"/>
      </a:accent1>
      <a:accent2>
        <a:srgbClr val="B1B1B6"/>
      </a:accent2>
      <a:accent3>
        <a:srgbClr val="19B3D9"/>
      </a:accent3>
      <a:accent4>
        <a:srgbClr val="C2C2C7"/>
      </a:accent4>
      <a:accent5>
        <a:srgbClr val="00497C"/>
      </a:accent5>
      <a:accent6>
        <a:srgbClr val="9F9FA4"/>
      </a:accent6>
      <a:hlink>
        <a:srgbClr val="00A3D6"/>
      </a:hlink>
      <a:folHlink>
        <a:srgbClr val="694F07"/>
      </a:folHlink>
    </a:clrScheme>
    <a:fontScheme name="Airbus">
      <a:majorFont>
        <a:latin typeface="Arial"/>
        <a:ea typeface=""/>
        <a:cs typeface=""/>
        <a:font script="Jpan" typeface="MS P????"/>
        <a:font script="Hang" typeface="??"/>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MS P????"/>
        <a:font script="Hang" typeface="??"/>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2C5E1"/>
        </a:solidFill>
        <a:ln w="38100" cap="flat" cmpd="sng" algn="ctr">
          <a:no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sz="1400" b="0" i="0" u="none" strike="noStrike" cap="none" normalizeH="0" baseline="0" dirty="0" err="1" smtClean="0">
            <a:ln>
              <a:noFill/>
            </a:ln>
            <a:solidFill>
              <a:schemeClr val="bg1"/>
            </a:solidFill>
            <a:effectLst/>
            <a:latin typeface="Arial" charset="0"/>
          </a:defRPr>
        </a:defPPr>
      </a:lstStyle>
    </a:spDef>
    <a:lnDef>
      <a:spPr bwMode="auto">
        <a:noFill/>
        <a:ln w="19050" cap="sq" cmpd="sng" algn="ctr">
          <a:solidFill>
            <a:schemeClr val="tx2"/>
          </a:solidFill>
          <a:prstDash val="solid"/>
          <a:round/>
          <a:headEnd type="none"/>
          <a:tailEnd type="none"/>
        </a:ln>
        <a:effectLst/>
      </a:spPr>
      <a:bodyPr/>
      <a:lstStyle/>
    </a:lnDef>
    <a:txDef>
      <a:spPr>
        <a:noFill/>
      </a:spPr>
      <a:bodyPr wrap="square" rtlCol="0">
        <a:spAutoFit/>
      </a:bodyPr>
      <a:lstStyle>
        <a:defPPr>
          <a:defRPr sz="1400" dirty="0" err="1" smtClean="0">
            <a:solidFill>
              <a:schemeClr val="tx2">
                <a:lumMod val="50000"/>
              </a:schemeClr>
            </a:solidFill>
          </a:defRPr>
        </a:defPPr>
      </a:lstStyle>
    </a:txDef>
  </a:objectDefaults>
  <a:extraClrSchemeLst/>
  <a:custClrLst>
    <a:custClr name="Airbus-Blue">
      <a:srgbClr val="0082AD"/>
    </a:custClr>
    <a:custClr name="Airbus-Blue1">
      <a:srgbClr val="62CDE7"/>
    </a:custClr>
    <a:custClr name="Airbus-Blue2">
      <a:srgbClr val="005888"/>
    </a:custClr>
    <a:custClr name="Airbus-Blue3">
      <a:srgbClr val="19B3D9"/>
    </a:custClr>
    <a:custClr name="Airbus-Blue4">
      <a:srgbClr val="00497C"/>
    </a:custClr>
    <a:custClr name="Airbus-Blue5">
      <a:srgbClr val="0099C1"/>
    </a:custClr>
    <a:custClr name="Airbus-Blue6">
      <a:srgbClr val="0A2D58"/>
    </a:custClr>
    <a:custClr name="Airbus-Blue7">
      <a:srgbClr val="006FA0"/>
    </a:custClr>
    <a:custClr name="Airbus-Blue8">
      <a:srgbClr val="003866"/>
    </a:custClr>
    <a:custClr name="Airbus-Blue9">
      <a:srgbClr val="9AEBF5"/>
    </a:custClr>
    <a:custClr name="Boeing-Grey">
      <a:srgbClr val="9F9FA4"/>
    </a:custClr>
    <a:custClr name="Boeing-Grey1">
      <a:srgbClr val="D4D4D9"/>
    </a:custClr>
    <a:custClr name="Boeing-Grey2">
      <a:srgbClr val="6A6A6F"/>
    </a:custClr>
    <a:custClr name="Boeing-Grey3">
      <a:srgbClr val="C2C2C7"/>
    </a:custClr>
    <a:custClr name="Boeing-Grey4">
      <a:srgbClr val="7B7B80"/>
    </a:custClr>
    <a:custClr name="Boeing-Grey5">
      <a:srgbClr val="B1B1B6"/>
    </a:custClr>
    <a:custClr name="Boeing-Grey6">
      <a:srgbClr val="46464B"/>
    </a:custClr>
    <a:custClr name="Boeing-Grey7">
      <a:srgbClr val="8D8D92"/>
    </a:custClr>
    <a:custClr name="Boeing-Grey8">
      <a:srgbClr val="58585D"/>
    </a:custClr>
    <a:custClr name="Boeing-Grey9">
      <a:srgbClr val="E6E6EB"/>
    </a:custClr>
    <a:custClr name="Competitive1">
      <a:srgbClr val="0082AD"/>
    </a:custClr>
    <a:custClr name="Competitive2">
      <a:srgbClr val="B1B1B6"/>
    </a:custClr>
    <a:custClr name="Competitive3">
      <a:srgbClr val="19B3D9"/>
    </a:custClr>
    <a:custClr name="Competitive4">
      <a:srgbClr val="C2C2C7"/>
    </a:custClr>
    <a:custClr name="Competitive5">
      <a:srgbClr val="00497C"/>
    </a:custClr>
    <a:custClr name="Competitive6">
      <a:srgbClr val="9F9FA4"/>
    </a:custClr>
    <a:custClr name="Competitive7">
      <a:srgbClr val="62CDE7"/>
    </a:custClr>
    <a:custClr name="Competitive8">
      <a:srgbClr val="D4D4D9"/>
    </a:custClr>
    <a:custClr name="Other1">
      <a:srgbClr val="92B6B3"/>
    </a:custClr>
    <a:custClr name="Other2">
      <a:srgbClr val="BDA988"/>
    </a:custClr>
    <a:custClr name="Miscellaneous1">
      <a:srgbClr val="2C5663"/>
    </a:custClr>
    <a:custClr name="Miscellaneous2">
      <a:srgbClr val="548384"/>
    </a:custClr>
    <a:custClr name="Miscellaneous3">
      <a:srgbClr val="70B3B2"/>
    </a:custClr>
    <a:custClr name="Miscellaneous4">
      <a:srgbClr val="92C5E1"/>
    </a:custClr>
    <a:custClr name="Miscellaneous5">
      <a:srgbClr val="5D8FB6"/>
    </a:custClr>
    <a:custClr name="Miscellaneous6">
      <a:srgbClr val="76416F"/>
    </a:custClr>
    <a:custClr name="Miscellaneous7">
      <a:srgbClr val="A53F23"/>
    </a:custClr>
    <a:custClr name="Miscellaneous8">
      <a:srgbClr val="D33F31"/>
    </a:custClr>
    <a:custClr name="Miscellaneous9">
      <a:srgbClr val="F58905"/>
    </a:custClr>
    <a:custClr name="Miscellaneous10">
      <a:srgbClr val="C8C115"/>
    </a:custClr>
    <a:custClr name="Highlight1">
      <a:srgbClr val="009F4D"/>
    </a:custClr>
    <a:custClr name="Highlight2">
      <a:srgbClr val="84BD00"/>
    </a:custClr>
    <a:custClr name="Highlight3">
      <a:srgbClr val="EFDF00"/>
    </a:custClr>
    <a:custClr name="Highlight4">
      <a:srgbClr val="FE8F00"/>
    </a:custClr>
    <a:custClr name="Highlight5">
      <a:srgbClr val="FE5000"/>
    </a:custClr>
    <a:custClr name="Highlight6">
      <a:srgbClr val="E4002B"/>
    </a:custClr>
    <a:custClr name="Highlight7">
      <a:srgbClr val="DA1884"/>
    </a:custClr>
    <a:custClr name="Highlight8">
      <a:srgbClr val="A51890"/>
    </a:custClr>
    <a:custClr name="Highlight9">
      <a:srgbClr val="0077C8"/>
    </a:custClr>
    <a:custClr name="Highlight10">
      <a:srgbClr val="00A4BA"/>
    </a:custClr>
  </a:custClrLst>
</a:theme>
</file>

<file path=ppt/theme/theme5.xml><?xml version="1.0" encoding="utf-8"?>
<a:theme xmlns:a="http://schemas.openxmlformats.org/drawingml/2006/main" name="1_CE_landscape_16-9_EN">
  <a:themeElements>
    <a:clrScheme name="Airbus">
      <a:dk1>
        <a:srgbClr val="71798C"/>
      </a:dk1>
      <a:lt1>
        <a:srgbClr val="FFFFFF"/>
      </a:lt1>
      <a:dk2>
        <a:srgbClr val="9BA3B5"/>
      </a:dk2>
      <a:lt2>
        <a:srgbClr val="E2E6EE"/>
      </a:lt2>
      <a:accent1>
        <a:srgbClr val="005EAB"/>
      </a:accent1>
      <a:accent2>
        <a:srgbClr val="629BD3"/>
      </a:accent2>
      <a:accent3>
        <a:srgbClr val="BECE2D"/>
      </a:accent3>
      <a:accent4>
        <a:srgbClr val="FFCB05"/>
      </a:accent4>
      <a:accent5>
        <a:srgbClr val="F7941E"/>
      </a:accent5>
      <a:accent6>
        <a:srgbClr val="E23F2E"/>
      </a:accent6>
      <a:hlink>
        <a:srgbClr val="00BBBE"/>
      </a:hlink>
      <a:folHlink>
        <a:srgbClr val="A4238D"/>
      </a:folHlink>
    </a:clrScheme>
    <a:fontScheme name="Airbus Fon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a:defPPr>
      </a:lstStyle>
    </a:txDef>
  </a:objectDefaults>
  <a:extraClrSchemeLst>
    <a:extraClrScheme>
      <a:clrScheme name="Office Theme 1">
        <a:dk1>
          <a:srgbClr val="000000"/>
        </a:dk1>
        <a:lt1>
          <a:srgbClr val="FFFFFF"/>
        </a:lt1>
        <a:dk2>
          <a:srgbClr val="C8DEEE"/>
        </a:dk2>
        <a:lt2>
          <a:srgbClr val="5D5D5D"/>
        </a:lt2>
        <a:accent1>
          <a:srgbClr val="FFCC00"/>
        </a:accent1>
        <a:accent2>
          <a:srgbClr val="5D5D5D"/>
        </a:accent2>
        <a:accent3>
          <a:srgbClr val="FFFFFF"/>
        </a:accent3>
        <a:accent4>
          <a:srgbClr val="000000"/>
        </a:accent4>
        <a:accent5>
          <a:srgbClr val="FFE2AA"/>
        </a:accent5>
        <a:accent6>
          <a:srgbClr val="535353"/>
        </a:accent6>
        <a:hlink>
          <a:srgbClr val="0099CC"/>
        </a:hlink>
        <a:folHlink>
          <a:srgbClr val="CC0000"/>
        </a:folHlink>
      </a:clrScheme>
      <a:clrMap bg1="lt1" tx1="dk1" bg2="lt2" tx2="dk2" accent1="accent1" accent2="accent2" accent3="accent3" accent4="accent4" accent5="accent5" accent6="accent6" hlink="hlink" folHlink="folHlink"/>
    </a:extraClrScheme>
    <a:extraClrScheme>
      <a:clrScheme name="Office Theme 2">
        <a:dk1>
          <a:srgbClr val="B2B2B2"/>
        </a:dk1>
        <a:lt1>
          <a:srgbClr val="FFFFFF"/>
        </a:lt1>
        <a:dk2>
          <a:srgbClr val="3F569D"/>
        </a:dk2>
        <a:lt2>
          <a:srgbClr val="C8DEEE"/>
        </a:lt2>
        <a:accent1>
          <a:srgbClr val="FFCC00"/>
        </a:accent1>
        <a:accent2>
          <a:srgbClr val="5D5D5D"/>
        </a:accent2>
        <a:accent3>
          <a:srgbClr val="AFB4CC"/>
        </a:accent3>
        <a:accent4>
          <a:srgbClr val="DADADA"/>
        </a:accent4>
        <a:accent5>
          <a:srgbClr val="FFE2AA"/>
        </a:accent5>
        <a:accent6>
          <a:srgbClr val="535353"/>
        </a:accent6>
        <a:hlink>
          <a:srgbClr val="0099CC"/>
        </a:hlink>
        <a:folHlink>
          <a:srgbClr val="CC00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Airbus">
      <a:dk1>
        <a:srgbClr val="71798C"/>
      </a:dk1>
      <a:lt1>
        <a:srgbClr val="FFFFFF"/>
      </a:lt1>
      <a:dk2>
        <a:srgbClr val="9BA3B5"/>
      </a:dk2>
      <a:lt2>
        <a:srgbClr val="E2E6EE"/>
      </a:lt2>
      <a:accent1>
        <a:srgbClr val="005EAB"/>
      </a:accent1>
      <a:accent2>
        <a:srgbClr val="629BD3"/>
      </a:accent2>
      <a:accent3>
        <a:srgbClr val="BECE2D"/>
      </a:accent3>
      <a:accent4>
        <a:srgbClr val="FFCB05"/>
      </a:accent4>
      <a:accent5>
        <a:srgbClr val="F7941E"/>
      </a:accent5>
      <a:accent6>
        <a:srgbClr val="E23F2E"/>
      </a:accent6>
      <a:hlink>
        <a:srgbClr val="00BBBE"/>
      </a:hlink>
      <a:folHlink>
        <a:srgbClr val="A423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CE_landscape_16-9_EN.potx</Template>
  <TotalTime>0</TotalTime>
  <Words>879</Words>
  <Application>Microsoft Office PowerPoint</Application>
  <PresentationFormat>On-screen Show (4:3)</PresentationFormat>
  <Paragraphs>259</Paragraphs>
  <Slides>16</Slides>
  <Notes>16</Notes>
  <HiddenSlides>0</HiddenSlides>
  <MMClips>0</MMClips>
  <ScaleCrop>false</ScaleCrop>
  <HeadingPairs>
    <vt:vector size="4" baseType="variant">
      <vt:variant>
        <vt:lpstr>Theme</vt:lpstr>
      </vt:variant>
      <vt:variant>
        <vt:i4>5</vt:i4>
      </vt:variant>
      <vt:variant>
        <vt:lpstr>Slide Titles</vt:lpstr>
      </vt:variant>
      <vt:variant>
        <vt:i4>16</vt:i4>
      </vt:variant>
    </vt:vector>
  </HeadingPairs>
  <TitlesOfParts>
    <vt:vector size="21" baseType="lpstr">
      <vt:lpstr>CE_landscape_16-9_EN</vt:lpstr>
      <vt:lpstr>Marketing</vt:lpstr>
      <vt:lpstr>1_Marketing</vt:lpstr>
      <vt:lpstr>2_Marketing</vt:lpstr>
      <vt:lpstr>1_CE_landscape_16-9_EN</vt:lpstr>
      <vt:lpstr>Automation of NDT  In-Service: strategy &amp; innovations</vt:lpstr>
      <vt:lpstr>Content</vt:lpstr>
      <vt:lpstr>Engineering NDT In-Service Team</vt:lpstr>
      <vt:lpstr>NDT Methods in Airbus NTM Manual</vt:lpstr>
      <vt:lpstr>NDT Methods in Airbus NTM Manual</vt:lpstr>
      <vt:lpstr>Strategy</vt:lpstr>
      <vt:lpstr>NDT Automation</vt:lpstr>
      <vt:lpstr>NDT Automation</vt:lpstr>
      <vt:lpstr>NDT Automation Hardware &amp; Software</vt:lpstr>
      <vt:lpstr>NDT Automation Hardware &amp; Software</vt:lpstr>
      <vt:lpstr>NDT Automation Scenarios</vt:lpstr>
      <vt:lpstr>NDT Automation Scenarios</vt:lpstr>
      <vt:lpstr>NDT Automation Scenarios</vt:lpstr>
      <vt:lpstr>NDT Applications</vt:lpstr>
      <vt:lpstr>Wrap-up</vt:lpstr>
      <vt:lpstr>Q&amp;A</vt:lpstr>
    </vt:vector>
  </TitlesOfParts>
  <Company>Airbus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presentation SP</dc:title>
  <dc:subject>Corporate presentation</dc:subject>
  <dc:creator>koshorst_c</dc:creator>
  <cp:keywords>corporate, company, brand</cp:keywords>
  <cp:lastModifiedBy>ESPADA-TEJEDOR, Alvaro</cp:lastModifiedBy>
  <cp:revision>686</cp:revision>
  <cp:lastPrinted>2014-10-15T13:49:25Z</cp:lastPrinted>
  <dcterms:created xsi:type="dcterms:W3CDTF">2013-12-13T10:10:50Z</dcterms:created>
  <dcterms:modified xsi:type="dcterms:W3CDTF">2015-09-15T08:49:52Z</dcterms:modified>
  <cp:category>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_Doc_Type">
    <vt:lpwstr>PR</vt:lpwstr>
  </property>
  <property fmtid="{D5CDD505-2E9C-101B-9397-08002B2CF9AE}" pid="3" name="NXPowerLiteLastOptimized">
    <vt:lpwstr>1931900</vt:lpwstr>
  </property>
  <property fmtid="{D5CDD505-2E9C-101B-9397-08002B2CF9AE}" pid="4" name="NXPowerLiteSettings">
    <vt:lpwstr>F7000400038000</vt:lpwstr>
  </property>
  <property fmtid="{D5CDD505-2E9C-101B-9397-08002B2CF9AE}" pid="5" name="NXPowerLiteVersion">
    <vt:lpwstr>D5.0.2</vt:lpwstr>
  </property>
  <property fmtid="{D5CDD505-2E9C-101B-9397-08002B2CF9AE}" pid="6" name="_NewReviewCycle">
    <vt:lpwstr/>
  </property>
  <property fmtid="{D5CDD505-2E9C-101B-9397-08002B2CF9AE}" pid="7" name="_AdHocReviewCycleID">
    <vt:i4>-1807990966</vt:i4>
  </property>
  <property fmtid="{D5CDD505-2E9C-101B-9397-08002B2CF9AE}" pid="8" name="_EmailSubject">
    <vt:lpwstr>Corporate Presentation- translations</vt:lpwstr>
  </property>
  <property fmtid="{D5CDD505-2E9C-101B-9397-08002B2CF9AE}" pid="9" name="_AuthorEmail">
    <vt:lpwstr>EDUARDO.GALICIA-ROQUERO@airbus.com</vt:lpwstr>
  </property>
  <property fmtid="{D5CDD505-2E9C-101B-9397-08002B2CF9AE}" pid="10" name="_AuthorEmailDisplayName">
    <vt:lpwstr>GALICIA-ROQUERO, Eduardo</vt:lpwstr>
  </property>
  <property fmtid="{D5CDD505-2E9C-101B-9397-08002B2CF9AE}" pid="11" name="_PreviousAdHocReviewCycleID">
    <vt:i4>1302556872</vt:i4>
  </property>
</Properties>
</file>