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5" r:id="rId4"/>
    <p:sldId id="260" r:id="rId5"/>
    <p:sldId id="259" r:id="rId6"/>
    <p:sldId id="261" r:id="rId7"/>
    <p:sldId id="262" r:id="rId8"/>
    <p:sldId id="263" r:id="rId9"/>
    <p:sldId id="25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660"/>
  </p:normalViewPr>
  <p:slideViewPr>
    <p:cSldViewPr>
      <p:cViewPr varScale="1">
        <p:scale>
          <a:sx n="65" d="100"/>
          <a:sy n="65" d="100"/>
        </p:scale>
        <p:origin x="-9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6C4F16-CF34-4434-B0D1-7BE141FFCE8B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5036F4-DE89-483B-910F-1D398BBC3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6C4F16-CF34-4434-B0D1-7BE141FFCE8B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036F4-DE89-483B-910F-1D398BBC3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6C4F16-CF34-4434-B0D1-7BE141FFCE8B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036F4-DE89-483B-910F-1D398BBC3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6C4F16-CF34-4434-B0D1-7BE141FFCE8B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036F4-DE89-483B-910F-1D398BBC35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6C4F16-CF34-4434-B0D1-7BE141FFCE8B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036F4-DE89-483B-910F-1D398BBC35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6C4F16-CF34-4434-B0D1-7BE141FFCE8B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036F4-DE89-483B-910F-1D398BBC35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6C4F16-CF34-4434-B0D1-7BE141FFCE8B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036F4-DE89-483B-910F-1D398BBC3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6C4F16-CF34-4434-B0D1-7BE141FFCE8B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036F4-DE89-483B-910F-1D398BBC35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6C4F16-CF34-4434-B0D1-7BE141FFCE8B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036F4-DE89-483B-910F-1D398BBC3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B6C4F16-CF34-4434-B0D1-7BE141FFCE8B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5036F4-DE89-483B-910F-1D398BBC3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6C4F16-CF34-4434-B0D1-7BE141FFCE8B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5036F4-DE89-483B-910F-1D398BBC35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B6C4F16-CF34-4434-B0D1-7BE141FFCE8B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35036F4-DE89-483B-910F-1D398BBC35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Edited%20Pres%20WMV%20Video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Brian MacCracken</a:t>
            </a:r>
          </a:p>
          <a:p>
            <a:pPr algn="ctr">
              <a:buNone/>
            </a:pPr>
            <a:r>
              <a:rPr lang="en-US" sz="4400" dirty="0" err="1" smtClean="0"/>
              <a:t>KaMac</a:t>
            </a:r>
            <a:r>
              <a:rPr lang="en-US" sz="4400" dirty="0" smtClean="0"/>
              <a:t> NDT Associates </a:t>
            </a:r>
          </a:p>
          <a:p>
            <a:pPr algn="ctr">
              <a:buNone/>
            </a:pPr>
            <a:r>
              <a:rPr lang="en-US" sz="2400" b="1" dirty="0" smtClean="0"/>
              <a:t>A Manufacturers Rep Co. and NDT Tech Consultant</a:t>
            </a:r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In Situ Portable FPI System</a:t>
            </a:r>
            <a:endParaRPr lang="en-US" sz="4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to of operator using portable FPI syst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295400"/>
            <a:ext cx="3429000" cy="5189837"/>
          </a:xfrm>
        </p:spPr>
      </p:pic>
      <p:pic>
        <p:nvPicPr>
          <p:cNvPr id="5" name="Picture 4" descr="Photo of Portable FPI system 1.jpg"/>
          <p:cNvPicPr>
            <a:picLocks noChangeAspect="1"/>
          </p:cNvPicPr>
          <p:nvPr/>
        </p:nvPicPr>
        <p:blipFill>
          <a:blip r:embed="rId3" cstate="print"/>
          <a:srcRect b="7353"/>
          <a:stretch>
            <a:fillRect/>
          </a:stretch>
        </p:blipFill>
        <p:spPr>
          <a:xfrm>
            <a:off x="1143000" y="1219200"/>
            <a:ext cx="2878884" cy="4800600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/>
          <a:lstStyle/>
          <a:p>
            <a:pPr algn="ctr"/>
            <a:r>
              <a:rPr lang="en-US" u="sng" dirty="0" smtClean="0"/>
              <a:t>IN SITU PORTABLE FPI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u="sng" dirty="0" smtClean="0"/>
              <a:t>IN SITU PORTABLE FPI SYSTEM</a:t>
            </a:r>
            <a:endParaRPr lang="en-US" dirty="0"/>
          </a:p>
        </p:txBody>
      </p:sp>
      <p:pic>
        <p:nvPicPr>
          <p:cNvPr id="10" name="Edited Pres WMV Vide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295400"/>
            <a:ext cx="8686800" cy="488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7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621111" y="5157192"/>
            <a:ext cx="136815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1200" b="1" dirty="0" smtClean="0"/>
              <a:t>False indication </a:t>
            </a:r>
            <a:r>
              <a:rPr lang="en-US" altLang="en-US" sz="1200" dirty="0" smtClean="0"/>
              <a:t/>
            </a:r>
            <a:br>
              <a:rPr lang="en-US" altLang="en-US" sz="1200" dirty="0" smtClean="0"/>
            </a:br>
            <a:endParaRPr lang="en-US" altLang="en-US" sz="1200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5580112" y="4508846"/>
            <a:ext cx="122413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sz="1200" dirty="0" smtClean="0">
                <a:solidFill>
                  <a:srgbClr val="FF0000"/>
                </a:solidFill>
              </a:rPr>
              <a:t>Real defect ! </a:t>
            </a:r>
            <a:br>
              <a:rPr lang="en-US" altLang="en-US" sz="1200" dirty="0" smtClean="0">
                <a:solidFill>
                  <a:srgbClr val="FF0000"/>
                </a:solidFill>
              </a:rPr>
            </a:br>
            <a:endParaRPr lang="en-US" altLang="en-US" sz="120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11560" y="980728"/>
            <a:ext cx="77768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100" u="sng" dirty="0" smtClean="0"/>
          </a:p>
          <a:p>
            <a:endParaRPr lang="fr-FR" sz="1100" u="sng" dirty="0" smtClean="0"/>
          </a:p>
          <a:p>
            <a:endParaRPr lang="fr-FR" sz="1100" u="sng" dirty="0" smtClean="0"/>
          </a:p>
          <a:p>
            <a:r>
              <a:rPr lang="fr-FR" sz="1100" u="sng" dirty="0" err="1" smtClean="0"/>
              <a:t>Insitu</a:t>
            </a:r>
            <a:r>
              <a:rPr lang="fr-FR" sz="1100" u="sng" dirty="0" smtClean="0"/>
              <a:t> </a:t>
            </a:r>
            <a:r>
              <a:rPr lang="fr-FR" sz="1100" u="sng" dirty="0" err="1" smtClean="0"/>
              <a:t>Compressor</a:t>
            </a:r>
            <a:r>
              <a:rPr lang="fr-FR" sz="1100" u="sng" dirty="0" smtClean="0"/>
              <a:t> Blade inspection</a:t>
            </a:r>
          </a:p>
          <a:p>
            <a:endParaRPr lang="fr-FR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/>
              <a:t>Examination: </a:t>
            </a:r>
            <a:r>
              <a:rPr lang="fr-FR" sz="1100" b="1" i="1" dirty="0" smtClean="0"/>
              <a:t>Standard Endoscopy </a:t>
            </a:r>
            <a:r>
              <a:rPr lang="fr-FR" sz="1100" dirty="0" smtClean="0"/>
              <a:t>shows indication on blade airfoil</a:t>
            </a:r>
            <a:r>
              <a:rPr lang="fr-FR" sz="1100" dirty="0" smtClean="0">
                <a:solidFill>
                  <a:srgbClr val="FF0000"/>
                </a:solidFill>
              </a:rPr>
              <a:t> </a:t>
            </a:r>
            <a:r>
              <a:rPr lang="fr-FR" sz="1100" dirty="0" smtClean="0"/>
              <a:t>surface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 smtClean="0"/>
              <a:t>Evaluation </a:t>
            </a:r>
            <a:r>
              <a:rPr lang="fr-FR" sz="1100" b="1" u="sng" dirty="0" smtClean="0">
                <a:solidFill>
                  <a:srgbClr val="FF0000"/>
                </a:solidFill>
              </a:rPr>
              <a:t>After FPI</a:t>
            </a:r>
            <a:r>
              <a:rPr lang="fr-FR" sz="1100" dirty="0" smtClean="0"/>
              <a:t>:  </a:t>
            </a:r>
            <a:r>
              <a:rPr lang="fr-FR" sz="1100" b="1" i="1" dirty="0" smtClean="0"/>
              <a:t>FPI Endoscopy </a:t>
            </a:r>
            <a:r>
              <a:rPr lang="fr-FR" sz="1100" dirty="0" smtClean="0"/>
              <a:t>determines that;</a:t>
            </a:r>
          </a:p>
          <a:p>
            <a:pPr lvl="3"/>
            <a:endParaRPr lang="fr-FR" sz="1100" dirty="0"/>
          </a:p>
          <a:p>
            <a:pPr marL="1600200" lvl="3" indent="-228600">
              <a:buAutoNum type="arabicParenR"/>
            </a:pPr>
            <a:r>
              <a:rPr lang="fr-FR" sz="1100" dirty="0" smtClean="0"/>
              <a:t>the indication is false</a:t>
            </a:r>
          </a:p>
          <a:p>
            <a:pPr lvl="3"/>
            <a:endParaRPr lang="fr-FR" sz="1100" dirty="0" smtClean="0"/>
          </a:p>
          <a:p>
            <a:pPr lvl="3"/>
            <a:r>
              <a:rPr lang="fr-FR" sz="1100" dirty="0" smtClean="0"/>
              <a:t>2) a previously non-visible defect (crack) exists in airfoil filet radius to blade </a:t>
            </a:r>
            <a:r>
              <a:rPr lang="fr-FR" sz="1100" dirty="0" err="1" smtClean="0"/>
              <a:t>platform</a:t>
            </a:r>
            <a:r>
              <a:rPr lang="fr-FR" sz="1100" dirty="0" smtClean="0"/>
              <a:t> </a:t>
            </a:r>
          </a:p>
          <a:p>
            <a:endParaRPr lang="fr-FR" sz="1200" dirty="0" smtClean="0">
              <a:latin typeface="Lucida Console" panose="020B0609040504020204" pitchFamily="49" charset="0"/>
            </a:endParaRPr>
          </a:p>
          <a:p>
            <a:endParaRPr lang="en-GB" sz="1200" dirty="0">
              <a:latin typeface="Lucida Console" panose="020B0609040504020204" pitchFamily="49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115616" y="2829712"/>
            <a:ext cx="2006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b="1" i="1" dirty="0" smtClean="0">
              <a:latin typeface="Lucida Console" panose="020B0609040504020204" pitchFamily="49" charset="0"/>
            </a:endParaRPr>
          </a:p>
          <a:p>
            <a:endParaRPr lang="fr-FR" sz="1200" b="1" i="1" dirty="0" smtClean="0">
              <a:latin typeface="Lucida Console" panose="020B0609040504020204" pitchFamily="49" charset="0"/>
            </a:endParaRPr>
          </a:p>
          <a:p>
            <a:r>
              <a:rPr lang="fr-FR" sz="1200" b="1" i="1" dirty="0" smtClean="0">
                <a:latin typeface="Lucida Console" panose="020B0609040504020204" pitchFamily="49" charset="0"/>
              </a:rPr>
              <a:t>Standard Endoscopy </a:t>
            </a:r>
          </a:p>
          <a:p>
            <a:endParaRPr lang="en-GB" sz="1200" dirty="0">
              <a:latin typeface="Lucida Console" panose="020B0609040504020204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00" y="2819400"/>
            <a:ext cx="1393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1200" b="1" i="1" dirty="0" smtClean="0">
              <a:latin typeface="Lucida Console" panose="020B0609040504020204" pitchFamily="49" charset="0"/>
            </a:endParaRPr>
          </a:p>
          <a:p>
            <a:endParaRPr lang="fr-FR" sz="1200" b="1" i="1" dirty="0" smtClean="0">
              <a:latin typeface="Lucida Console" panose="020B0609040504020204" pitchFamily="49" charset="0"/>
            </a:endParaRPr>
          </a:p>
          <a:p>
            <a:r>
              <a:rPr lang="fr-FR" sz="1200" b="1" i="1" dirty="0" smtClean="0">
                <a:latin typeface="Lucida Console" panose="020B0609040504020204" pitchFamily="49" charset="0"/>
              </a:rPr>
              <a:t>FPI Endoscopy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u="sng" dirty="0" smtClean="0">
                <a:latin typeface="Lucida Console" panose="020B0609040504020204" pitchFamily="49" charset="0"/>
              </a:rPr>
              <a:t>Portable Endoscopic FPI System</a:t>
            </a:r>
            <a:endParaRPr lang="en-US" u="sng" dirty="0"/>
          </a:p>
        </p:txBody>
      </p:sp>
      <p:pic>
        <p:nvPicPr>
          <p:cNvPr id="1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704" y="3423440"/>
            <a:ext cx="4320480" cy="3240360"/>
          </a:xfrm>
          <a:prstGeom prst="rect">
            <a:avLst/>
          </a:prstGeom>
        </p:spPr>
      </p:pic>
      <p:pic>
        <p:nvPicPr>
          <p:cNvPr id="15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429000"/>
            <a:ext cx="4320480" cy="3240360"/>
          </a:xfrm>
          <a:prstGeom prst="rect">
            <a:avLst/>
          </a:prstGeom>
        </p:spPr>
      </p:pic>
      <p:sp>
        <p:nvSpPr>
          <p:cNvPr id="17" name="Left Arrow 16"/>
          <p:cNvSpPr/>
          <p:nvPr/>
        </p:nvSpPr>
        <p:spPr>
          <a:xfrm>
            <a:off x="6400800" y="4267200"/>
            <a:ext cx="6858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2819400" y="4572000"/>
            <a:ext cx="609600" cy="3810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Indication appearing as a crack.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Example of false positive identified during borescope check</a:t>
            </a:r>
            <a:endParaRPr lang="en-US" dirty="0"/>
          </a:p>
        </p:txBody>
      </p:sp>
      <p:pic>
        <p:nvPicPr>
          <p:cNvPr id="4" name="Image 2" descr="aube rm5 HP"/>
          <p:cNvPicPr/>
          <p:nvPr/>
        </p:nvPicPr>
        <p:blipFill>
          <a:blip r:embed="rId2" cstate="print"/>
          <a:srcRect b="11508"/>
          <a:stretch>
            <a:fillRect/>
          </a:stretch>
        </p:blipFill>
        <p:spPr bwMode="auto">
          <a:xfrm>
            <a:off x="1104900" y="2286000"/>
            <a:ext cx="6934200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Left Arrow 16"/>
          <p:cNvSpPr/>
          <p:nvPr/>
        </p:nvSpPr>
        <p:spPr>
          <a:xfrm>
            <a:off x="4495800" y="4572000"/>
            <a:ext cx="838200" cy="533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ENDOFPI confirms false indication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Example of false positive identified during borescope check contd.</a:t>
            </a:r>
            <a:endParaRPr lang="en-US" dirty="0"/>
          </a:p>
        </p:txBody>
      </p:sp>
      <p:pic>
        <p:nvPicPr>
          <p:cNvPr id="4" name="Image 5" descr="aube rm5 HP-4"/>
          <p:cNvPicPr/>
          <p:nvPr/>
        </p:nvPicPr>
        <p:blipFill>
          <a:blip r:embed="rId2" cstate="print"/>
          <a:srcRect b="12109"/>
          <a:stretch>
            <a:fillRect/>
          </a:stretch>
        </p:blipFill>
        <p:spPr bwMode="auto">
          <a:xfrm>
            <a:off x="952500" y="2133600"/>
            <a:ext cx="72390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>
          <a:xfrm>
            <a:off x="5410200" y="4648200"/>
            <a:ext cx="838200" cy="533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 smtClean="0"/>
              <a:t>Example of crack suspicion during borescope check</a:t>
            </a:r>
            <a:endParaRPr lang="en-US" dirty="0"/>
          </a:p>
        </p:txBody>
      </p:sp>
      <p:pic>
        <p:nvPicPr>
          <p:cNvPr id="4" name="Image 4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rcRect l="7764" b="10317"/>
          <a:stretch>
            <a:fillRect/>
          </a:stretch>
        </p:blipFill>
        <p:spPr>
          <a:xfrm>
            <a:off x="1877831" y="2819400"/>
            <a:ext cx="5388339" cy="342900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609600" y="1600200"/>
            <a:ext cx="8229600" cy="455949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fr-FR" sz="2800" dirty="0" smtClean="0"/>
              <a:t>Particularly difficult to interpret under white light (multiple marks, scratches...)</a:t>
            </a:r>
            <a:endParaRPr kumimoji="0" lang="en-US" sz="27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 smtClean="0"/>
              <a:t>Example of crack suspicion during borescope check </a:t>
            </a:r>
            <a:r>
              <a:rPr lang="fr-FR" u="sng" dirty="0" err="1" smtClean="0"/>
              <a:t>contd</a:t>
            </a:r>
            <a:r>
              <a:rPr lang="fr-FR" u="sng" dirty="0" smtClean="0"/>
              <a:t>.</a:t>
            </a:r>
            <a:endParaRPr lang="en-US" dirty="0"/>
          </a:p>
        </p:txBody>
      </p:sp>
      <p:pic>
        <p:nvPicPr>
          <p:cNvPr id="4" name="Image 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  </a:ext>
            </a:extLst>
          </a:blip>
          <a:srcRect t="5717" b="8418"/>
          <a:stretch>
            <a:fillRect/>
          </a:stretch>
        </p:blipFill>
        <p:spPr>
          <a:xfrm>
            <a:off x="1600200" y="2590800"/>
            <a:ext cx="6034616" cy="38862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953000" y="4724400"/>
            <a:ext cx="5334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09600" y="1600200"/>
            <a:ext cx="8229600" cy="455949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fr-FR" sz="2800" noProof="0" dirty="0" smtClean="0"/>
              <a:t>Portable Endoscopic FPI inspection reveals actual cracks</a:t>
            </a:r>
            <a:r>
              <a:rPr lang="en-US" sz="2700" dirty="0" smtClean="0"/>
              <a:t> in the blade</a:t>
            </a:r>
            <a:endParaRPr kumimoji="0" lang="en-US" sz="27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602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This innovative portable FPI system allows you to:</a:t>
            </a:r>
          </a:p>
          <a:p>
            <a:r>
              <a:rPr lang="en-US" sz="2800" dirty="0" smtClean="0"/>
              <a:t>Resolve doubts from a </a:t>
            </a:r>
            <a:r>
              <a:rPr lang="en-US" sz="2800" smtClean="0"/>
              <a:t>routine in situ </a:t>
            </a:r>
            <a:r>
              <a:rPr lang="en-US" sz="2800" dirty="0" smtClean="0"/>
              <a:t>borescope inspection posed by indications</a:t>
            </a:r>
          </a:p>
          <a:p>
            <a:r>
              <a:rPr lang="en-US" sz="2800" dirty="0" smtClean="0"/>
              <a:t>Guarantee material health after blending</a:t>
            </a:r>
          </a:p>
          <a:p>
            <a:r>
              <a:rPr lang="en-US" sz="2800" dirty="0" smtClean="0"/>
              <a:t>Limit engine disassemblies</a:t>
            </a:r>
          </a:p>
          <a:p>
            <a:r>
              <a:rPr lang="en-US" sz="2800" dirty="0" smtClean="0"/>
              <a:t>Contribute to flight safety</a:t>
            </a:r>
          </a:p>
          <a:p>
            <a:r>
              <a:rPr lang="en-US" sz="2800" dirty="0" smtClean="0"/>
              <a:t>Lower engine operation costs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IN SITU PORTABLE FPI SYSTEM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1150</TotalTime>
  <Words>195</Words>
  <Application>Microsoft Office PowerPoint</Application>
  <PresentationFormat>On-screen Show (4:3)</PresentationFormat>
  <Paragraphs>43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Slide 1</vt:lpstr>
      <vt:lpstr>IN SITU PORTABLE FPI SYSTEM</vt:lpstr>
      <vt:lpstr>IN SITU PORTABLE FPI SYSTEM</vt:lpstr>
      <vt:lpstr>Portable Endoscopic FPI System</vt:lpstr>
      <vt:lpstr>Example of false positive identified during borescope check</vt:lpstr>
      <vt:lpstr>Example of false positive identified during borescope check contd.</vt:lpstr>
      <vt:lpstr>Example of crack suspicion during borescope check</vt:lpstr>
      <vt:lpstr>Example of crack suspicion during borescope check contd.</vt:lpstr>
      <vt:lpstr>IN SITU PORTABLE FPI SYSTEM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SITU PORTABLE FPI SYSTEM</dc:title>
  <dc:creator>Brian</dc:creator>
  <cp:lastModifiedBy>Brian</cp:lastModifiedBy>
  <cp:revision>30</cp:revision>
  <dcterms:created xsi:type="dcterms:W3CDTF">2015-08-07T20:52:38Z</dcterms:created>
  <dcterms:modified xsi:type="dcterms:W3CDTF">2015-09-18T19:26:46Z</dcterms:modified>
</cp:coreProperties>
</file>